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2" r:id="rId3"/>
    <p:sldMasterId id="2147483664" r:id="rId4"/>
    <p:sldMasterId id="2147483676" r:id="rId5"/>
  </p:sldMasterIdLst>
  <p:notesMasterIdLst>
    <p:notesMasterId r:id="rId23"/>
  </p:notesMasterIdLst>
  <p:handoutMasterIdLst>
    <p:handoutMasterId r:id="rId27"/>
  </p:handoutMasterIdLst>
  <p:sldIdLst>
    <p:sldId id="278" r:id="rId6"/>
    <p:sldId id="355" r:id="rId7"/>
    <p:sldId id="326" r:id="rId8"/>
    <p:sldId id="279" r:id="rId9"/>
    <p:sldId id="280" r:id="rId10"/>
    <p:sldId id="284" r:id="rId11"/>
    <p:sldId id="343" r:id="rId12"/>
    <p:sldId id="345" r:id="rId13"/>
    <p:sldId id="346" r:id="rId14"/>
    <p:sldId id="402" r:id="rId15"/>
    <p:sldId id="374" r:id="rId16"/>
    <p:sldId id="385" r:id="rId17"/>
    <p:sldId id="383" r:id="rId18"/>
    <p:sldId id="375" r:id="rId19"/>
    <p:sldId id="332" r:id="rId20"/>
    <p:sldId id="333" r:id="rId21"/>
    <p:sldId id="334" r:id="rId22"/>
    <p:sldId id="405" r:id="rId24"/>
    <p:sldId id="407" r:id="rId25"/>
    <p:sldId id="319" r:id="rId26"/>
  </p:sldIdLst>
  <p:sldSz cx="12192000" cy="6858000"/>
  <p:notesSz cx="6858000" cy="9144000"/>
  <p:embeddedFontLst>
    <p:embeddedFont>
      <p:font typeface="Calibri" panose="020F0502020204030204"/>
      <p:regular r:id="rId31"/>
    </p:embeddedFont>
    <p:embeddedFont>
      <p:font typeface="MiSans Heavy" panose="00000A00000000000000" charset="-122"/>
      <p:regular r:id="rId32"/>
    </p:embeddedFont>
    <p:embeddedFont>
      <p:font typeface="Calibri" panose="020F0502020204030204" charset="0"/>
      <p:regular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gs" Target="tags/tag355.xml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image" Target="../media/image2.png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image" Target="../media/image3.png"/><Relationship Id="rId3" Type="http://schemas.openxmlformats.org/officeDocument/2006/relationships/tags" Target="../tags/tag93.xml"/><Relationship Id="rId28" Type="http://schemas.openxmlformats.org/officeDocument/2006/relationships/tags" Target="../tags/tag117.xml"/><Relationship Id="rId27" Type="http://schemas.openxmlformats.org/officeDocument/2006/relationships/tags" Target="../tags/tag116.xml"/><Relationship Id="rId26" Type="http://schemas.openxmlformats.org/officeDocument/2006/relationships/tags" Target="../tags/tag115.xml"/><Relationship Id="rId25" Type="http://schemas.openxmlformats.org/officeDocument/2006/relationships/tags" Target="../tags/tag114.xml"/><Relationship Id="rId24" Type="http://schemas.openxmlformats.org/officeDocument/2006/relationships/tags" Target="../tags/tag113.xml"/><Relationship Id="rId23" Type="http://schemas.openxmlformats.org/officeDocument/2006/relationships/tags" Target="../tags/tag112.xml"/><Relationship Id="rId22" Type="http://schemas.openxmlformats.org/officeDocument/2006/relationships/tags" Target="../tags/tag111.xml"/><Relationship Id="rId21" Type="http://schemas.openxmlformats.org/officeDocument/2006/relationships/tags" Target="../tags/tag110.xml"/><Relationship Id="rId20" Type="http://schemas.openxmlformats.org/officeDocument/2006/relationships/tags" Target="../tags/tag109.xml"/><Relationship Id="rId2" Type="http://schemas.openxmlformats.org/officeDocument/2006/relationships/tags" Target="../tags/tag92.xml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5.jpeg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44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tags" Target="../tags/tag157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image" Target="../media/image3.png"/><Relationship Id="rId3" Type="http://schemas.openxmlformats.org/officeDocument/2006/relationships/tags" Target="../tags/tag164.xml"/><Relationship Id="rId25" Type="http://schemas.openxmlformats.org/officeDocument/2006/relationships/tags" Target="../tags/tag185.xml"/><Relationship Id="rId24" Type="http://schemas.openxmlformats.org/officeDocument/2006/relationships/tags" Target="../tags/tag184.xml"/><Relationship Id="rId23" Type="http://schemas.openxmlformats.org/officeDocument/2006/relationships/tags" Target="../tags/tag183.xml"/><Relationship Id="rId22" Type="http://schemas.openxmlformats.org/officeDocument/2006/relationships/tags" Target="../tags/tag182.xml"/><Relationship Id="rId21" Type="http://schemas.openxmlformats.org/officeDocument/2006/relationships/tags" Target="../tags/tag181.xml"/><Relationship Id="rId20" Type="http://schemas.openxmlformats.org/officeDocument/2006/relationships/tags" Target="../tags/tag180.xml"/><Relationship Id="rId2" Type="http://schemas.openxmlformats.org/officeDocument/2006/relationships/tags" Target="../tags/tag163.xml"/><Relationship Id="rId19" Type="http://schemas.openxmlformats.org/officeDocument/2006/relationships/tags" Target="../tags/tag179.xml"/><Relationship Id="rId18" Type="http://schemas.openxmlformats.org/officeDocument/2006/relationships/tags" Target="../tags/tag178.xml"/><Relationship Id="rId17" Type="http://schemas.openxmlformats.org/officeDocument/2006/relationships/tags" Target="../tags/tag177.xml"/><Relationship Id="rId16" Type="http://schemas.openxmlformats.org/officeDocument/2006/relationships/tags" Target="../tags/tag176.xml"/><Relationship Id="rId15" Type="http://schemas.openxmlformats.org/officeDocument/2006/relationships/tags" Target="../tags/tag175.xml"/><Relationship Id="rId14" Type="http://schemas.openxmlformats.org/officeDocument/2006/relationships/tags" Target="../tags/tag174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0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"/>
          <p:cNvSpPr txBox="1">
            <a:spLocks noGrp="1"/>
          </p:cNvSpPr>
          <p:nvPr>
            <p:ph type="title" idx="2"/>
            <p:custDataLst>
              <p:tags r:id="rId2"/>
            </p:custDataLst>
          </p:nvPr>
        </p:nvSpPr>
        <p:spPr>
          <a:xfrm>
            <a:off x="608330" y="512445"/>
            <a:ext cx="10968990" cy="48641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cxnSp>
        <p:nvCxnSpPr>
          <p:cNvPr id="434" name="直接连接符 433"/>
          <p:cNvCxnSpPr/>
          <p:nvPr>
            <p:custDataLst>
              <p:tags r:id="rId3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文"/>
          <p:cNvSpPr txBox="1"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"/>
          <p:cNvSpPr txBox="1">
            <a:spLocks noGrp="1"/>
          </p:cNvSpPr>
          <p:nvPr>
            <p:ph type="body" idx="3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10795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1600" b="0" i="0" u="none" strike="noStrike" kern="1200" cap="none" spc="300" normalizeH="0" baseline="0" noProof="1" dirty="0">
                <a:solidFill>
                  <a:schemeClr val="dk1">
                    <a:lumMod val="75000"/>
                    <a:lumOff val="25000"/>
                  </a:schemeClr>
                </a:solidFill>
                <a:latin typeface="+mn-ea"/>
                <a:ea typeface="+mn-ea"/>
                <a:cs typeface="MiSans Normal" panose="00000500000000000000" charset="-122"/>
              </a:defRPr>
            </a:lvl1pPr>
          </a:lstStyle>
          <a:p>
            <a:pPr lvl="0" algn="l"/>
            <a:r>
              <a:rPr>
                <a:sym typeface="+mn-ea"/>
              </a:rPr>
              <a:t>单击此处编辑母版副标题样式</a:t>
            </a:r>
            <a:endParaRPr>
              <a:sym typeface="+mn-ea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2"/>
            <p:custDataLst>
              <p:tags r:id="rId3"/>
            </p:custDataLst>
          </p:nvPr>
        </p:nvSpPr>
        <p:spPr>
          <a:xfrm>
            <a:off x="608330" y="512445"/>
            <a:ext cx="10968990" cy="48641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cxnSp>
        <p:nvCxnSpPr>
          <p:cNvPr id="434" name="直接连接符 433"/>
          <p:cNvCxnSpPr/>
          <p:nvPr>
            <p:custDataLst>
              <p:tags r:id="rId4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: 形状 35"/>
          <p:cNvSpPr/>
          <p:nvPr>
            <p:custDataLst>
              <p:tags r:id="rId2"/>
            </p:custDataLst>
          </p:nvPr>
        </p:nvSpPr>
        <p:spPr>
          <a:xfrm>
            <a:off x="6611812" y="1629506"/>
            <a:ext cx="1654843" cy="1155895"/>
          </a:xfrm>
          <a:custGeom>
            <a:avLst/>
            <a:gdLst>
              <a:gd name="connsiteX0" fmla="*/ 3174610 w 3266050"/>
              <a:gd name="connsiteY0" fmla="*/ 2098430 h 2281310"/>
              <a:gd name="connsiteX1" fmla="*/ 3266050 w 3266050"/>
              <a:gd name="connsiteY1" fmla="*/ 2189870 h 2281310"/>
              <a:gd name="connsiteX2" fmla="*/ 3174610 w 3266050"/>
              <a:gd name="connsiteY2" fmla="*/ 2281310 h 2281310"/>
              <a:gd name="connsiteX3" fmla="*/ 3083170 w 3266050"/>
              <a:gd name="connsiteY3" fmla="*/ 2189870 h 2281310"/>
              <a:gd name="connsiteX4" fmla="*/ 3174610 w 3266050"/>
              <a:gd name="connsiteY4" fmla="*/ 2098430 h 2281310"/>
              <a:gd name="connsiteX5" fmla="*/ 2557976 w 3266050"/>
              <a:gd name="connsiteY5" fmla="*/ 2098430 h 2281310"/>
              <a:gd name="connsiteX6" fmla="*/ 2649416 w 3266050"/>
              <a:gd name="connsiteY6" fmla="*/ 2189870 h 2281310"/>
              <a:gd name="connsiteX7" fmla="*/ 2557976 w 3266050"/>
              <a:gd name="connsiteY7" fmla="*/ 2281310 h 2281310"/>
              <a:gd name="connsiteX8" fmla="*/ 2466536 w 3266050"/>
              <a:gd name="connsiteY8" fmla="*/ 2189870 h 2281310"/>
              <a:gd name="connsiteX9" fmla="*/ 2557976 w 3266050"/>
              <a:gd name="connsiteY9" fmla="*/ 2098430 h 2281310"/>
              <a:gd name="connsiteX10" fmla="*/ 1941342 w 3266050"/>
              <a:gd name="connsiteY10" fmla="*/ 2098430 h 2281310"/>
              <a:gd name="connsiteX11" fmla="*/ 2032782 w 3266050"/>
              <a:gd name="connsiteY11" fmla="*/ 2189870 h 2281310"/>
              <a:gd name="connsiteX12" fmla="*/ 1941342 w 3266050"/>
              <a:gd name="connsiteY12" fmla="*/ 2281310 h 2281310"/>
              <a:gd name="connsiteX13" fmla="*/ 1849902 w 3266050"/>
              <a:gd name="connsiteY13" fmla="*/ 2189870 h 2281310"/>
              <a:gd name="connsiteX14" fmla="*/ 1941342 w 3266050"/>
              <a:gd name="connsiteY14" fmla="*/ 2098430 h 2281310"/>
              <a:gd name="connsiteX15" fmla="*/ 1324708 w 3266050"/>
              <a:gd name="connsiteY15" fmla="*/ 2098430 h 2281310"/>
              <a:gd name="connsiteX16" fmla="*/ 1416148 w 3266050"/>
              <a:gd name="connsiteY16" fmla="*/ 2189870 h 2281310"/>
              <a:gd name="connsiteX17" fmla="*/ 1324708 w 3266050"/>
              <a:gd name="connsiteY17" fmla="*/ 2281310 h 2281310"/>
              <a:gd name="connsiteX18" fmla="*/ 1233268 w 3266050"/>
              <a:gd name="connsiteY18" fmla="*/ 2189870 h 2281310"/>
              <a:gd name="connsiteX19" fmla="*/ 1324708 w 3266050"/>
              <a:gd name="connsiteY19" fmla="*/ 2098430 h 2281310"/>
              <a:gd name="connsiteX20" fmla="*/ 708074 w 3266050"/>
              <a:gd name="connsiteY20" fmla="*/ 2098430 h 2281310"/>
              <a:gd name="connsiteX21" fmla="*/ 799514 w 3266050"/>
              <a:gd name="connsiteY21" fmla="*/ 2189870 h 2281310"/>
              <a:gd name="connsiteX22" fmla="*/ 708074 w 3266050"/>
              <a:gd name="connsiteY22" fmla="*/ 2281310 h 2281310"/>
              <a:gd name="connsiteX23" fmla="*/ 616634 w 3266050"/>
              <a:gd name="connsiteY23" fmla="*/ 2189870 h 2281310"/>
              <a:gd name="connsiteX24" fmla="*/ 708074 w 3266050"/>
              <a:gd name="connsiteY24" fmla="*/ 2098430 h 2281310"/>
              <a:gd name="connsiteX25" fmla="*/ 91440 w 3266050"/>
              <a:gd name="connsiteY25" fmla="*/ 2098430 h 2281310"/>
              <a:gd name="connsiteX26" fmla="*/ 182880 w 3266050"/>
              <a:gd name="connsiteY26" fmla="*/ 2189870 h 2281310"/>
              <a:gd name="connsiteX27" fmla="*/ 91440 w 3266050"/>
              <a:gd name="connsiteY27" fmla="*/ 2281310 h 2281310"/>
              <a:gd name="connsiteX28" fmla="*/ 0 w 3266050"/>
              <a:gd name="connsiteY28" fmla="*/ 2189870 h 2281310"/>
              <a:gd name="connsiteX29" fmla="*/ 91440 w 3266050"/>
              <a:gd name="connsiteY29" fmla="*/ 2098430 h 2281310"/>
              <a:gd name="connsiteX30" fmla="*/ 3174610 w 3266050"/>
              <a:gd name="connsiteY30" fmla="*/ 1678744 h 2281310"/>
              <a:gd name="connsiteX31" fmla="*/ 3266050 w 3266050"/>
              <a:gd name="connsiteY31" fmla="*/ 1770184 h 2281310"/>
              <a:gd name="connsiteX32" fmla="*/ 3174610 w 3266050"/>
              <a:gd name="connsiteY32" fmla="*/ 1861624 h 2281310"/>
              <a:gd name="connsiteX33" fmla="*/ 3083170 w 3266050"/>
              <a:gd name="connsiteY33" fmla="*/ 1770184 h 2281310"/>
              <a:gd name="connsiteX34" fmla="*/ 3174610 w 3266050"/>
              <a:gd name="connsiteY34" fmla="*/ 1678744 h 2281310"/>
              <a:gd name="connsiteX35" fmla="*/ 2557976 w 3266050"/>
              <a:gd name="connsiteY35" fmla="*/ 1678744 h 2281310"/>
              <a:gd name="connsiteX36" fmla="*/ 2649416 w 3266050"/>
              <a:gd name="connsiteY36" fmla="*/ 1770184 h 2281310"/>
              <a:gd name="connsiteX37" fmla="*/ 2557976 w 3266050"/>
              <a:gd name="connsiteY37" fmla="*/ 1861624 h 2281310"/>
              <a:gd name="connsiteX38" fmla="*/ 2466536 w 3266050"/>
              <a:gd name="connsiteY38" fmla="*/ 1770184 h 2281310"/>
              <a:gd name="connsiteX39" fmla="*/ 2557976 w 3266050"/>
              <a:gd name="connsiteY39" fmla="*/ 1678744 h 2281310"/>
              <a:gd name="connsiteX40" fmla="*/ 1941342 w 3266050"/>
              <a:gd name="connsiteY40" fmla="*/ 1678744 h 2281310"/>
              <a:gd name="connsiteX41" fmla="*/ 2032782 w 3266050"/>
              <a:gd name="connsiteY41" fmla="*/ 1770184 h 2281310"/>
              <a:gd name="connsiteX42" fmla="*/ 1941342 w 3266050"/>
              <a:gd name="connsiteY42" fmla="*/ 1861624 h 2281310"/>
              <a:gd name="connsiteX43" fmla="*/ 1849902 w 3266050"/>
              <a:gd name="connsiteY43" fmla="*/ 1770184 h 2281310"/>
              <a:gd name="connsiteX44" fmla="*/ 1941342 w 3266050"/>
              <a:gd name="connsiteY44" fmla="*/ 1678744 h 2281310"/>
              <a:gd name="connsiteX45" fmla="*/ 1324708 w 3266050"/>
              <a:gd name="connsiteY45" fmla="*/ 1678744 h 2281310"/>
              <a:gd name="connsiteX46" fmla="*/ 1416148 w 3266050"/>
              <a:gd name="connsiteY46" fmla="*/ 1770184 h 2281310"/>
              <a:gd name="connsiteX47" fmla="*/ 1324708 w 3266050"/>
              <a:gd name="connsiteY47" fmla="*/ 1861624 h 2281310"/>
              <a:gd name="connsiteX48" fmla="*/ 1233268 w 3266050"/>
              <a:gd name="connsiteY48" fmla="*/ 1770184 h 2281310"/>
              <a:gd name="connsiteX49" fmla="*/ 1324708 w 3266050"/>
              <a:gd name="connsiteY49" fmla="*/ 1678744 h 2281310"/>
              <a:gd name="connsiteX50" fmla="*/ 708074 w 3266050"/>
              <a:gd name="connsiteY50" fmla="*/ 1678744 h 2281310"/>
              <a:gd name="connsiteX51" fmla="*/ 799514 w 3266050"/>
              <a:gd name="connsiteY51" fmla="*/ 1770184 h 2281310"/>
              <a:gd name="connsiteX52" fmla="*/ 708074 w 3266050"/>
              <a:gd name="connsiteY52" fmla="*/ 1861624 h 2281310"/>
              <a:gd name="connsiteX53" fmla="*/ 616634 w 3266050"/>
              <a:gd name="connsiteY53" fmla="*/ 1770184 h 2281310"/>
              <a:gd name="connsiteX54" fmla="*/ 708074 w 3266050"/>
              <a:gd name="connsiteY54" fmla="*/ 1678744 h 2281310"/>
              <a:gd name="connsiteX55" fmla="*/ 91440 w 3266050"/>
              <a:gd name="connsiteY55" fmla="*/ 1678744 h 2281310"/>
              <a:gd name="connsiteX56" fmla="*/ 182880 w 3266050"/>
              <a:gd name="connsiteY56" fmla="*/ 1770184 h 2281310"/>
              <a:gd name="connsiteX57" fmla="*/ 91440 w 3266050"/>
              <a:gd name="connsiteY57" fmla="*/ 1861624 h 2281310"/>
              <a:gd name="connsiteX58" fmla="*/ 0 w 3266050"/>
              <a:gd name="connsiteY58" fmla="*/ 1770184 h 2281310"/>
              <a:gd name="connsiteX59" fmla="*/ 91440 w 3266050"/>
              <a:gd name="connsiteY59" fmla="*/ 1678744 h 2281310"/>
              <a:gd name="connsiteX60" fmla="*/ 3174610 w 3266050"/>
              <a:gd name="connsiteY60" fmla="*/ 1259058 h 2281310"/>
              <a:gd name="connsiteX61" fmla="*/ 3266050 w 3266050"/>
              <a:gd name="connsiteY61" fmla="*/ 1350498 h 2281310"/>
              <a:gd name="connsiteX62" fmla="*/ 3174610 w 3266050"/>
              <a:gd name="connsiteY62" fmla="*/ 1441938 h 2281310"/>
              <a:gd name="connsiteX63" fmla="*/ 3083170 w 3266050"/>
              <a:gd name="connsiteY63" fmla="*/ 1350498 h 2281310"/>
              <a:gd name="connsiteX64" fmla="*/ 3174610 w 3266050"/>
              <a:gd name="connsiteY64" fmla="*/ 1259058 h 2281310"/>
              <a:gd name="connsiteX65" fmla="*/ 2557976 w 3266050"/>
              <a:gd name="connsiteY65" fmla="*/ 1259058 h 2281310"/>
              <a:gd name="connsiteX66" fmla="*/ 2649416 w 3266050"/>
              <a:gd name="connsiteY66" fmla="*/ 1350498 h 2281310"/>
              <a:gd name="connsiteX67" fmla="*/ 2557976 w 3266050"/>
              <a:gd name="connsiteY67" fmla="*/ 1441938 h 2281310"/>
              <a:gd name="connsiteX68" fmla="*/ 2466536 w 3266050"/>
              <a:gd name="connsiteY68" fmla="*/ 1350498 h 2281310"/>
              <a:gd name="connsiteX69" fmla="*/ 2557976 w 3266050"/>
              <a:gd name="connsiteY69" fmla="*/ 1259058 h 2281310"/>
              <a:gd name="connsiteX70" fmla="*/ 1941342 w 3266050"/>
              <a:gd name="connsiteY70" fmla="*/ 1259058 h 2281310"/>
              <a:gd name="connsiteX71" fmla="*/ 2032782 w 3266050"/>
              <a:gd name="connsiteY71" fmla="*/ 1350498 h 2281310"/>
              <a:gd name="connsiteX72" fmla="*/ 1941342 w 3266050"/>
              <a:gd name="connsiteY72" fmla="*/ 1441938 h 2281310"/>
              <a:gd name="connsiteX73" fmla="*/ 1849902 w 3266050"/>
              <a:gd name="connsiteY73" fmla="*/ 1350498 h 2281310"/>
              <a:gd name="connsiteX74" fmla="*/ 1941342 w 3266050"/>
              <a:gd name="connsiteY74" fmla="*/ 1259058 h 2281310"/>
              <a:gd name="connsiteX75" fmla="*/ 1324708 w 3266050"/>
              <a:gd name="connsiteY75" fmla="*/ 1259058 h 2281310"/>
              <a:gd name="connsiteX76" fmla="*/ 1416148 w 3266050"/>
              <a:gd name="connsiteY76" fmla="*/ 1350498 h 2281310"/>
              <a:gd name="connsiteX77" fmla="*/ 1324708 w 3266050"/>
              <a:gd name="connsiteY77" fmla="*/ 1441938 h 2281310"/>
              <a:gd name="connsiteX78" fmla="*/ 1233268 w 3266050"/>
              <a:gd name="connsiteY78" fmla="*/ 1350498 h 2281310"/>
              <a:gd name="connsiteX79" fmla="*/ 1324708 w 3266050"/>
              <a:gd name="connsiteY79" fmla="*/ 1259058 h 2281310"/>
              <a:gd name="connsiteX80" fmla="*/ 708074 w 3266050"/>
              <a:gd name="connsiteY80" fmla="*/ 1259058 h 2281310"/>
              <a:gd name="connsiteX81" fmla="*/ 799514 w 3266050"/>
              <a:gd name="connsiteY81" fmla="*/ 1350498 h 2281310"/>
              <a:gd name="connsiteX82" fmla="*/ 708074 w 3266050"/>
              <a:gd name="connsiteY82" fmla="*/ 1441938 h 2281310"/>
              <a:gd name="connsiteX83" fmla="*/ 616634 w 3266050"/>
              <a:gd name="connsiteY83" fmla="*/ 1350498 h 2281310"/>
              <a:gd name="connsiteX84" fmla="*/ 708074 w 3266050"/>
              <a:gd name="connsiteY84" fmla="*/ 1259058 h 2281310"/>
              <a:gd name="connsiteX85" fmla="*/ 91440 w 3266050"/>
              <a:gd name="connsiteY85" fmla="*/ 1259058 h 2281310"/>
              <a:gd name="connsiteX86" fmla="*/ 182880 w 3266050"/>
              <a:gd name="connsiteY86" fmla="*/ 1350498 h 2281310"/>
              <a:gd name="connsiteX87" fmla="*/ 91440 w 3266050"/>
              <a:gd name="connsiteY87" fmla="*/ 1441938 h 2281310"/>
              <a:gd name="connsiteX88" fmla="*/ 0 w 3266050"/>
              <a:gd name="connsiteY88" fmla="*/ 1350498 h 2281310"/>
              <a:gd name="connsiteX89" fmla="*/ 91440 w 3266050"/>
              <a:gd name="connsiteY89" fmla="*/ 1259058 h 2281310"/>
              <a:gd name="connsiteX90" fmla="*/ 3174610 w 3266050"/>
              <a:gd name="connsiteY90" fmla="*/ 839372 h 2281310"/>
              <a:gd name="connsiteX91" fmla="*/ 3266050 w 3266050"/>
              <a:gd name="connsiteY91" fmla="*/ 930812 h 2281310"/>
              <a:gd name="connsiteX92" fmla="*/ 3174610 w 3266050"/>
              <a:gd name="connsiteY92" fmla="*/ 1022252 h 2281310"/>
              <a:gd name="connsiteX93" fmla="*/ 3083170 w 3266050"/>
              <a:gd name="connsiteY93" fmla="*/ 930812 h 2281310"/>
              <a:gd name="connsiteX94" fmla="*/ 3174610 w 3266050"/>
              <a:gd name="connsiteY94" fmla="*/ 839372 h 2281310"/>
              <a:gd name="connsiteX95" fmla="*/ 2557976 w 3266050"/>
              <a:gd name="connsiteY95" fmla="*/ 839372 h 2281310"/>
              <a:gd name="connsiteX96" fmla="*/ 2649416 w 3266050"/>
              <a:gd name="connsiteY96" fmla="*/ 930812 h 2281310"/>
              <a:gd name="connsiteX97" fmla="*/ 2557976 w 3266050"/>
              <a:gd name="connsiteY97" fmla="*/ 1022252 h 2281310"/>
              <a:gd name="connsiteX98" fmla="*/ 2466536 w 3266050"/>
              <a:gd name="connsiteY98" fmla="*/ 930812 h 2281310"/>
              <a:gd name="connsiteX99" fmla="*/ 2557976 w 3266050"/>
              <a:gd name="connsiteY99" fmla="*/ 839372 h 2281310"/>
              <a:gd name="connsiteX100" fmla="*/ 1941342 w 3266050"/>
              <a:gd name="connsiteY100" fmla="*/ 839372 h 2281310"/>
              <a:gd name="connsiteX101" fmla="*/ 2032782 w 3266050"/>
              <a:gd name="connsiteY101" fmla="*/ 930812 h 2281310"/>
              <a:gd name="connsiteX102" fmla="*/ 1941342 w 3266050"/>
              <a:gd name="connsiteY102" fmla="*/ 1022252 h 2281310"/>
              <a:gd name="connsiteX103" fmla="*/ 1849902 w 3266050"/>
              <a:gd name="connsiteY103" fmla="*/ 930812 h 2281310"/>
              <a:gd name="connsiteX104" fmla="*/ 1941342 w 3266050"/>
              <a:gd name="connsiteY104" fmla="*/ 839372 h 2281310"/>
              <a:gd name="connsiteX105" fmla="*/ 1324708 w 3266050"/>
              <a:gd name="connsiteY105" fmla="*/ 839372 h 2281310"/>
              <a:gd name="connsiteX106" fmla="*/ 1416148 w 3266050"/>
              <a:gd name="connsiteY106" fmla="*/ 930812 h 2281310"/>
              <a:gd name="connsiteX107" fmla="*/ 1324708 w 3266050"/>
              <a:gd name="connsiteY107" fmla="*/ 1022252 h 2281310"/>
              <a:gd name="connsiteX108" fmla="*/ 1233268 w 3266050"/>
              <a:gd name="connsiteY108" fmla="*/ 930812 h 2281310"/>
              <a:gd name="connsiteX109" fmla="*/ 1324708 w 3266050"/>
              <a:gd name="connsiteY109" fmla="*/ 839372 h 2281310"/>
              <a:gd name="connsiteX110" fmla="*/ 708074 w 3266050"/>
              <a:gd name="connsiteY110" fmla="*/ 839372 h 2281310"/>
              <a:gd name="connsiteX111" fmla="*/ 799514 w 3266050"/>
              <a:gd name="connsiteY111" fmla="*/ 930812 h 2281310"/>
              <a:gd name="connsiteX112" fmla="*/ 708074 w 3266050"/>
              <a:gd name="connsiteY112" fmla="*/ 1022252 h 2281310"/>
              <a:gd name="connsiteX113" fmla="*/ 616634 w 3266050"/>
              <a:gd name="connsiteY113" fmla="*/ 930812 h 2281310"/>
              <a:gd name="connsiteX114" fmla="*/ 708074 w 3266050"/>
              <a:gd name="connsiteY114" fmla="*/ 839372 h 2281310"/>
              <a:gd name="connsiteX115" fmla="*/ 91440 w 3266050"/>
              <a:gd name="connsiteY115" fmla="*/ 839372 h 2281310"/>
              <a:gd name="connsiteX116" fmla="*/ 182880 w 3266050"/>
              <a:gd name="connsiteY116" fmla="*/ 930812 h 2281310"/>
              <a:gd name="connsiteX117" fmla="*/ 91440 w 3266050"/>
              <a:gd name="connsiteY117" fmla="*/ 1022252 h 2281310"/>
              <a:gd name="connsiteX118" fmla="*/ 0 w 3266050"/>
              <a:gd name="connsiteY118" fmla="*/ 930812 h 2281310"/>
              <a:gd name="connsiteX119" fmla="*/ 91440 w 3266050"/>
              <a:gd name="connsiteY119" fmla="*/ 839372 h 2281310"/>
              <a:gd name="connsiteX120" fmla="*/ 3174610 w 3266050"/>
              <a:gd name="connsiteY120" fmla="*/ 419686 h 2281310"/>
              <a:gd name="connsiteX121" fmla="*/ 3266050 w 3266050"/>
              <a:gd name="connsiteY121" fmla="*/ 511126 h 2281310"/>
              <a:gd name="connsiteX122" fmla="*/ 3174610 w 3266050"/>
              <a:gd name="connsiteY122" fmla="*/ 602566 h 2281310"/>
              <a:gd name="connsiteX123" fmla="*/ 3083170 w 3266050"/>
              <a:gd name="connsiteY123" fmla="*/ 511126 h 2281310"/>
              <a:gd name="connsiteX124" fmla="*/ 3174610 w 3266050"/>
              <a:gd name="connsiteY124" fmla="*/ 419686 h 2281310"/>
              <a:gd name="connsiteX125" fmla="*/ 2557976 w 3266050"/>
              <a:gd name="connsiteY125" fmla="*/ 419686 h 2281310"/>
              <a:gd name="connsiteX126" fmla="*/ 2649416 w 3266050"/>
              <a:gd name="connsiteY126" fmla="*/ 511126 h 2281310"/>
              <a:gd name="connsiteX127" fmla="*/ 2557976 w 3266050"/>
              <a:gd name="connsiteY127" fmla="*/ 602566 h 2281310"/>
              <a:gd name="connsiteX128" fmla="*/ 2466536 w 3266050"/>
              <a:gd name="connsiteY128" fmla="*/ 511126 h 2281310"/>
              <a:gd name="connsiteX129" fmla="*/ 2557976 w 3266050"/>
              <a:gd name="connsiteY129" fmla="*/ 419686 h 2281310"/>
              <a:gd name="connsiteX130" fmla="*/ 1941342 w 3266050"/>
              <a:gd name="connsiteY130" fmla="*/ 419686 h 2281310"/>
              <a:gd name="connsiteX131" fmla="*/ 2032782 w 3266050"/>
              <a:gd name="connsiteY131" fmla="*/ 511126 h 2281310"/>
              <a:gd name="connsiteX132" fmla="*/ 1941342 w 3266050"/>
              <a:gd name="connsiteY132" fmla="*/ 602566 h 2281310"/>
              <a:gd name="connsiteX133" fmla="*/ 1849902 w 3266050"/>
              <a:gd name="connsiteY133" fmla="*/ 511126 h 2281310"/>
              <a:gd name="connsiteX134" fmla="*/ 1941342 w 3266050"/>
              <a:gd name="connsiteY134" fmla="*/ 419686 h 2281310"/>
              <a:gd name="connsiteX135" fmla="*/ 1324708 w 3266050"/>
              <a:gd name="connsiteY135" fmla="*/ 419686 h 2281310"/>
              <a:gd name="connsiteX136" fmla="*/ 1416148 w 3266050"/>
              <a:gd name="connsiteY136" fmla="*/ 511126 h 2281310"/>
              <a:gd name="connsiteX137" fmla="*/ 1324708 w 3266050"/>
              <a:gd name="connsiteY137" fmla="*/ 602566 h 2281310"/>
              <a:gd name="connsiteX138" fmla="*/ 1233268 w 3266050"/>
              <a:gd name="connsiteY138" fmla="*/ 511126 h 2281310"/>
              <a:gd name="connsiteX139" fmla="*/ 1324708 w 3266050"/>
              <a:gd name="connsiteY139" fmla="*/ 419686 h 2281310"/>
              <a:gd name="connsiteX140" fmla="*/ 708074 w 3266050"/>
              <a:gd name="connsiteY140" fmla="*/ 419686 h 2281310"/>
              <a:gd name="connsiteX141" fmla="*/ 799514 w 3266050"/>
              <a:gd name="connsiteY141" fmla="*/ 511126 h 2281310"/>
              <a:gd name="connsiteX142" fmla="*/ 708074 w 3266050"/>
              <a:gd name="connsiteY142" fmla="*/ 602566 h 2281310"/>
              <a:gd name="connsiteX143" fmla="*/ 616634 w 3266050"/>
              <a:gd name="connsiteY143" fmla="*/ 511126 h 2281310"/>
              <a:gd name="connsiteX144" fmla="*/ 708074 w 3266050"/>
              <a:gd name="connsiteY144" fmla="*/ 419686 h 2281310"/>
              <a:gd name="connsiteX145" fmla="*/ 91440 w 3266050"/>
              <a:gd name="connsiteY145" fmla="*/ 419686 h 2281310"/>
              <a:gd name="connsiteX146" fmla="*/ 182880 w 3266050"/>
              <a:gd name="connsiteY146" fmla="*/ 511126 h 2281310"/>
              <a:gd name="connsiteX147" fmla="*/ 91440 w 3266050"/>
              <a:gd name="connsiteY147" fmla="*/ 602566 h 2281310"/>
              <a:gd name="connsiteX148" fmla="*/ 0 w 3266050"/>
              <a:gd name="connsiteY148" fmla="*/ 511126 h 2281310"/>
              <a:gd name="connsiteX149" fmla="*/ 91440 w 3266050"/>
              <a:gd name="connsiteY149" fmla="*/ 419686 h 2281310"/>
              <a:gd name="connsiteX150" fmla="*/ 3174610 w 3266050"/>
              <a:gd name="connsiteY150" fmla="*/ 0 h 2281310"/>
              <a:gd name="connsiteX151" fmla="*/ 3266050 w 3266050"/>
              <a:gd name="connsiteY151" fmla="*/ 91440 h 2281310"/>
              <a:gd name="connsiteX152" fmla="*/ 3174610 w 3266050"/>
              <a:gd name="connsiteY152" fmla="*/ 182880 h 2281310"/>
              <a:gd name="connsiteX153" fmla="*/ 3083170 w 3266050"/>
              <a:gd name="connsiteY153" fmla="*/ 91440 h 2281310"/>
              <a:gd name="connsiteX154" fmla="*/ 3174610 w 3266050"/>
              <a:gd name="connsiteY154" fmla="*/ 0 h 2281310"/>
              <a:gd name="connsiteX155" fmla="*/ 2557976 w 3266050"/>
              <a:gd name="connsiteY155" fmla="*/ 0 h 2281310"/>
              <a:gd name="connsiteX156" fmla="*/ 2649416 w 3266050"/>
              <a:gd name="connsiteY156" fmla="*/ 91440 h 2281310"/>
              <a:gd name="connsiteX157" fmla="*/ 2557976 w 3266050"/>
              <a:gd name="connsiteY157" fmla="*/ 182880 h 2281310"/>
              <a:gd name="connsiteX158" fmla="*/ 2466536 w 3266050"/>
              <a:gd name="connsiteY158" fmla="*/ 91440 h 2281310"/>
              <a:gd name="connsiteX159" fmla="*/ 2557976 w 3266050"/>
              <a:gd name="connsiteY159" fmla="*/ 0 h 2281310"/>
              <a:gd name="connsiteX160" fmla="*/ 1941342 w 3266050"/>
              <a:gd name="connsiteY160" fmla="*/ 0 h 2281310"/>
              <a:gd name="connsiteX161" fmla="*/ 2032782 w 3266050"/>
              <a:gd name="connsiteY161" fmla="*/ 91440 h 2281310"/>
              <a:gd name="connsiteX162" fmla="*/ 1941342 w 3266050"/>
              <a:gd name="connsiteY162" fmla="*/ 182880 h 2281310"/>
              <a:gd name="connsiteX163" fmla="*/ 1849902 w 3266050"/>
              <a:gd name="connsiteY163" fmla="*/ 91440 h 2281310"/>
              <a:gd name="connsiteX164" fmla="*/ 1941342 w 3266050"/>
              <a:gd name="connsiteY164" fmla="*/ 0 h 2281310"/>
              <a:gd name="connsiteX165" fmla="*/ 1324708 w 3266050"/>
              <a:gd name="connsiteY165" fmla="*/ 0 h 2281310"/>
              <a:gd name="connsiteX166" fmla="*/ 1416148 w 3266050"/>
              <a:gd name="connsiteY166" fmla="*/ 91440 h 2281310"/>
              <a:gd name="connsiteX167" fmla="*/ 1324708 w 3266050"/>
              <a:gd name="connsiteY167" fmla="*/ 182880 h 2281310"/>
              <a:gd name="connsiteX168" fmla="*/ 1233268 w 3266050"/>
              <a:gd name="connsiteY168" fmla="*/ 91440 h 2281310"/>
              <a:gd name="connsiteX169" fmla="*/ 1324708 w 3266050"/>
              <a:gd name="connsiteY169" fmla="*/ 0 h 2281310"/>
              <a:gd name="connsiteX170" fmla="*/ 708074 w 3266050"/>
              <a:gd name="connsiteY170" fmla="*/ 0 h 2281310"/>
              <a:gd name="connsiteX171" fmla="*/ 799514 w 3266050"/>
              <a:gd name="connsiteY171" fmla="*/ 91440 h 2281310"/>
              <a:gd name="connsiteX172" fmla="*/ 708074 w 3266050"/>
              <a:gd name="connsiteY172" fmla="*/ 182880 h 2281310"/>
              <a:gd name="connsiteX173" fmla="*/ 616634 w 3266050"/>
              <a:gd name="connsiteY173" fmla="*/ 91440 h 2281310"/>
              <a:gd name="connsiteX174" fmla="*/ 708074 w 3266050"/>
              <a:gd name="connsiteY174" fmla="*/ 0 h 2281310"/>
              <a:gd name="connsiteX175" fmla="*/ 91440 w 3266050"/>
              <a:gd name="connsiteY175" fmla="*/ 0 h 2281310"/>
              <a:gd name="connsiteX176" fmla="*/ 182880 w 3266050"/>
              <a:gd name="connsiteY176" fmla="*/ 91440 h 2281310"/>
              <a:gd name="connsiteX177" fmla="*/ 91440 w 3266050"/>
              <a:gd name="connsiteY177" fmla="*/ 182880 h 2281310"/>
              <a:gd name="connsiteX178" fmla="*/ 0 w 3266050"/>
              <a:gd name="connsiteY178" fmla="*/ 91440 h 2281310"/>
              <a:gd name="connsiteX179" fmla="*/ 91440 w 3266050"/>
              <a:gd name="connsiteY179" fmla="*/ 0 h 228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3266050" h="2281310">
                <a:moveTo>
                  <a:pt x="3174610" y="2098430"/>
                </a:moveTo>
                <a:cubicBezTo>
                  <a:pt x="3225111" y="2098430"/>
                  <a:pt x="3266050" y="2139369"/>
                  <a:pt x="3266050" y="2189870"/>
                </a:cubicBezTo>
                <a:cubicBezTo>
                  <a:pt x="3266050" y="2240371"/>
                  <a:pt x="3225111" y="2281310"/>
                  <a:pt x="3174610" y="2281310"/>
                </a:cubicBezTo>
                <a:cubicBezTo>
                  <a:pt x="3124109" y="2281310"/>
                  <a:pt x="3083170" y="2240371"/>
                  <a:pt x="3083170" y="2189870"/>
                </a:cubicBezTo>
                <a:cubicBezTo>
                  <a:pt x="3083170" y="2139369"/>
                  <a:pt x="3124109" y="2098430"/>
                  <a:pt x="3174610" y="2098430"/>
                </a:cubicBezTo>
                <a:close/>
                <a:moveTo>
                  <a:pt x="2557976" y="2098430"/>
                </a:moveTo>
                <a:cubicBezTo>
                  <a:pt x="2608477" y="2098430"/>
                  <a:pt x="2649416" y="2139369"/>
                  <a:pt x="2649416" y="2189870"/>
                </a:cubicBezTo>
                <a:cubicBezTo>
                  <a:pt x="2649416" y="2240371"/>
                  <a:pt x="2608477" y="2281310"/>
                  <a:pt x="2557976" y="2281310"/>
                </a:cubicBezTo>
                <a:cubicBezTo>
                  <a:pt x="2507475" y="2281310"/>
                  <a:pt x="2466536" y="2240371"/>
                  <a:pt x="2466536" y="2189870"/>
                </a:cubicBezTo>
                <a:cubicBezTo>
                  <a:pt x="2466536" y="2139369"/>
                  <a:pt x="2507475" y="2098430"/>
                  <a:pt x="2557976" y="2098430"/>
                </a:cubicBezTo>
                <a:close/>
                <a:moveTo>
                  <a:pt x="1941342" y="2098430"/>
                </a:moveTo>
                <a:cubicBezTo>
                  <a:pt x="1991843" y="2098430"/>
                  <a:pt x="2032782" y="2139369"/>
                  <a:pt x="2032782" y="2189870"/>
                </a:cubicBezTo>
                <a:cubicBezTo>
                  <a:pt x="2032782" y="2240371"/>
                  <a:pt x="1991843" y="2281310"/>
                  <a:pt x="1941342" y="2281310"/>
                </a:cubicBezTo>
                <a:cubicBezTo>
                  <a:pt x="1890841" y="2281310"/>
                  <a:pt x="1849902" y="2240371"/>
                  <a:pt x="1849902" y="2189870"/>
                </a:cubicBezTo>
                <a:cubicBezTo>
                  <a:pt x="1849902" y="2139369"/>
                  <a:pt x="1890841" y="2098430"/>
                  <a:pt x="1941342" y="2098430"/>
                </a:cubicBezTo>
                <a:close/>
                <a:moveTo>
                  <a:pt x="1324708" y="2098430"/>
                </a:moveTo>
                <a:cubicBezTo>
                  <a:pt x="1375209" y="2098430"/>
                  <a:pt x="1416148" y="2139369"/>
                  <a:pt x="1416148" y="2189870"/>
                </a:cubicBezTo>
                <a:cubicBezTo>
                  <a:pt x="1416148" y="2240371"/>
                  <a:pt x="1375209" y="2281310"/>
                  <a:pt x="1324708" y="2281310"/>
                </a:cubicBezTo>
                <a:cubicBezTo>
                  <a:pt x="1274207" y="2281310"/>
                  <a:pt x="1233268" y="2240371"/>
                  <a:pt x="1233268" y="2189870"/>
                </a:cubicBezTo>
                <a:cubicBezTo>
                  <a:pt x="1233268" y="2139369"/>
                  <a:pt x="1274207" y="2098430"/>
                  <a:pt x="1324708" y="2098430"/>
                </a:cubicBezTo>
                <a:close/>
                <a:moveTo>
                  <a:pt x="708074" y="2098430"/>
                </a:moveTo>
                <a:cubicBezTo>
                  <a:pt x="758575" y="2098430"/>
                  <a:pt x="799514" y="2139369"/>
                  <a:pt x="799514" y="2189870"/>
                </a:cubicBezTo>
                <a:cubicBezTo>
                  <a:pt x="799514" y="2240371"/>
                  <a:pt x="758575" y="2281310"/>
                  <a:pt x="708074" y="2281310"/>
                </a:cubicBezTo>
                <a:cubicBezTo>
                  <a:pt x="657573" y="2281310"/>
                  <a:pt x="616634" y="2240371"/>
                  <a:pt x="616634" y="2189870"/>
                </a:cubicBezTo>
                <a:cubicBezTo>
                  <a:pt x="616634" y="2139369"/>
                  <a:pt x="657573" y="2098430"/>
                  <a:pt x="708074" y="2098430"/>
                </a:cubicBezTo>
                <a:close/>
                <a:moveTo>
                  <a:pt x="91440" y="2098430"/>
                </a:moveTo>
                <a:cubicBezTo>
                  <a:pt x="141941" y="2098430"/>
                  <a:pt x="182880" y="2139369"/>
                  <a:pt x="182880" y="2189870"/>
                </a:cubicBezTo>
                <a:cubicBezTo>
                  <a:pt x="182880" y="2240371"/>
                  <a:pt x="141941" y="2281310"/>
                  <a:pt x="91440" y="2281310"/>
                </a:cubicBezTo>
                <a:cubicBezTo>
                  <a:pt x="40939" y="2281310"/>
                  <a:pt x="0" y="2240371"/>
                  <a:pt x="0" y="2189870"/>
                </a:cubicBezTo>
                <a:cubicBezTo>
                  <a:pt x="0" y="2139369"/>
                  <a:pt x="40939" y="2098430"/>
                  <a:pt x="91440" y="2098430"/>
                </a:cubicBezTo>
                <a:close/>
                <a:moveTo>
                  <a:pt x="3174610" y="1678744"/>
                </a:moveTo>
                <a:cubicBezTo>
                  <a:pt x="3225111" y="1678744"/>
                  <a:pt x="3266050" y="1719683"/>
                  <a:pt x="3266050" y="1770184"/>
                </a:cubicBezTo>
                <a:cubicBezTo>
                  <a:pt x="3266050" y="1820685"/>
                  <a:pt x="3225111" y="1861624"/>
                  <a:pt x="3174610" y="1861624"/>
                </a:cubicBezTo>
                <a:cubicBezTo>
                  <a:pt x="3124109" y="1861624"/>
                  <a:pt x="3083170" y="1820685"/>
                  <a:pt x="3083170" y="1770184"/>
                </a:cubicBezTo>
                <a:cubicBezTo>
                  <a:pt x="3083170" y="1719683"/>
                  <a:pt x="3124109" y="1678744"/>
                  <a:pt x="3174610" y="1678744"/>
                </a:cubicBezTo>
                <a:close/>
                <a:moveTo>
                  <a:pt x="2557976" y="1678744"/>
                </a:moveTo>
                <a:cubicBezTo>
                  <a:pt x="2608477" y="1678744"/>
                  <a:pt x="2649416" y="1719683"/>
                  <a:pt x="2649416" y="1770184"/>
                </a:cubicBezTo>
                <a:cubicBezTo>
                  <a:pt x="2649416" y="1820685"/>
                  <a:pt x="2608477" y="1861624"/>
                  <a:pt x="2557976" y="1861624"/>
                </a:cubicBezTo>
                <a:cubicBezTo>
                  <a:pt x="2507475" y="1861624"/>
                  <a:pt x="2466536" y="1820685"/>
                  <a:pt x="2466536" y="1770184"/>
                </a:cubicBezTo>
                <a:cubicBezTo>
                  <a:pt x="2466536" y="1719683"/>
                  <a:pt x="2507475" y="1678744"/>
                  <a:pt x="2557976" y="1678744"/>
                </a:cubicBezTo>
                <a:close/>
                <a:moveTo>
                  <a:pt x="1941342" y="1678744"/>
                </a:moveTo>
                <a:cubicBezTo>
                  <a:pt x="1991843" y="1678744"/>
                  <a:pt x="2032782" y="1719683"/>
                  <a:pt x="2032782" y="1770184"/>
                </a:cubicBezTo>
                <a:cubicBezTo>
                  <a:pt x="2032782" y="1820685"/>
                  <a:pt x="1991843" y="1861624"/>
                  <a:pt x="1941342" y="1861624"/>
                </a:cubicBezTo>
                <a:cubicBezTo>
                  <a:pt x="1890841" y="1861624"/>
                  <a:pt x="1849902" y="1820685"/>
                  <a:pt x="1849902" y="1770184"/>
                </a:cubicBezTo>
                <a:cubicBezTo>
                  <a:pt x="1849902" y="1719683"/>
                  <a:pt x="1890841" y="1678744"/>
                  <a:pt x="1941342" y="1678744"/>
                </a:cubicBezTo>
                <a:close/>
                <a:moveTo>
                  <a:pt x="1324708" y="1678744"/>
                </a:moveTo>
                <a:cubicBezTo>
                  <a:pt x="1375209" y="1678744"/>
                  <a:pt x="1416148" y="1719683"/>
                  <a:pt x="1416148" y="1770184"/>
                </a:cubicBezTo>
                <a:cubicBezTo>
                  <a:pt x="1416148" y="1820685"/>
                  <a:pt x="1375209" y="1861624"/>
                  <a:pt x="1324708" y="1861624"/>
                </a:cubicBezTo>
                <a:cubicBezTo>
                  <a:pt x="1274207" y="1861624"/>
                  <a:pt x="1233268" y="1820685"/>
                  <a:pt x="1233268" y="1770184"/>
                </a:cubicBezTo>
                <a:cubicBezTo>
                  <a:pt x="1233268" y="1719683"/>
                  <a:pt x="1274207" y="1678744"/>
                  <a:pt x="1324708" y="1678744"/>
                </a:cubicBezTo>
                <a:close/>
                <a:moveTo>
                  <a:pt x="708074" y="1678744"/>
                </a:moveTo>
                <a:cubicBezTo>
                  <a:pt x="758575" y="1678744"/>
                  <a:pt x="799514" y="1719683"/>
                  <a:pt x="799514" y="1770184"/>
                </a:cubicBezTo>
                <a:cubicBezTo>
                  <a:pt x="799514" y="1820685"/>
                  <a:pt x="758575" y="1861624"/>
                  <a:pt x="708074" y="1861624"/>
                </a:cubicBezTo>
                <a:cubicBezTo>
                  <a:pt x="657573" y="1861624"/>
                  <a:pt x="616634" y="1820685"/>
                  <a:pt x="616634" y="1770184"/>
                </a:cubicBezTo>
                <a:cubicBezTo>
                  <a:pt x="616634" y="1719683"/>
                  <a:pt x="657573" y="1678744"/>
                  <a:pt x="708074" y="1678744"/>
                </a:cubicBezTo>
                <a:close/>
                <a:moveTo>
                  <a:pt x="91440" y="1678744"/>
                </a:moveTo>
                <a:cubicBezTo>
                  <a:pt x="141941" y="1678744"/>
                  <a:pt x="182880" y="1719683"/>
                  <a:pt x="182880" y="1770184"/>
                </a:cubicBezTo>
                <a:cubicBezTo>
                  <a:pt x="182880" y="1820685"/>
                  <a:pt x="141941" y="1861624"/>
                  <a:pt x="91440" y="1861624"/>
                </a:cubicBezTo>
                <a:cubicBezTo>
                  <a:pt x="40939" y="1861624"/>
                  <a:pt x="0" y="1820685"/>
                  <a:pt x="0" y="1770184"/>
                </a:cubicBezTo>
                <a:cubicBezTo>
                  <a:pt x="0" y="1719683"/>
                  <a:pt x="40939" y="1678744"/>
                  <a:pt x="91440" y="1678744"/>
                </a:cubicBezTo>
                <a:close/>
                <a:moveTo>
                  <a:pt x="3174610" y="1259058"/>
                </a:moveTo>
                <a:cubicBezTo>
                  <a:pt x="3225111" y="1259058"/>
                  <a:pt x="3266050" y="1299997"/>
                  <a:pt x="3266050" y="1350498"/>
                </a:cubicBezTo>
                <a:cubicBezTo>
                  <a:pt x="3266050" y="1400999"/>
                  <a:pt x="3225111" y="1441938"/>
                  <a:pt x="3174610" y="1441938"/>
                </a:cubicBezTo>
                <a:cubicBezTo>
                  <a:pt x="3124109" y="1441938"/>
                  <a:pt x="3083170" y="1400999"/>
                  <a:pt x="3083170" y="1350498"/>
                </a:cubicBezTo>
                <a:cubicBezTo>
                  <a:pt x="3083170" y="1299997"/>
                  <a:pt x="3124109" y="1259058"/>
                  <a:pt x="3174610" y="1259058"/>
                </a:cubicBezTo>
                <a:close/>
                <a:moveTo>
                  <a:pt x="2557976" y="1259058"/>
                </a:moveTo>
                <a:cubicBezTo>
                  <a:pt x="2608477" y="1259058"/>
                  <a:pt x="2649416" y="1299997"/>
                  <a:pt x="2649416" y="1350498"/>
                </a:cubicBezTo>
                <a:cubicBezTo>
                  <a:pt x="2649416" y="1400999"/>
                  <a:pt x="2608477" y="1441938"/>
                  <a:pt x="2557976" y="1441938"/>
                </a:cubicBezTo>
                <a:cubicBezTo>
                  <a:pt x="2507475" y="1441938"/>
                  <a:pt x="2466536" y="1400999"/>
                  <a:pt x="2466536" y="1350498"/>
                </a:cubicBezTo>
                <a:cubicBezTo>
                  <a:pt x="2466536" y="1299997"/>
                  <a:pt x="2507475" y="1259058"/>
                  <a:pt x="2557976" y="1259058"/>
                </a:cubicBezTo>
                <a:close/>
                <a:moveTo>
                  <a:pt x="1941342" y="1259058"/>
                </a:moveTo>
                <a:cubicBezTo>
                  <a:pt x="1991843" y="1259058"/>
                  <a:pt x="2032782" y="1299997"/>
                  <a:pt x="2032782" y="1350498"/>
                </a:cubicBezTo>
                <a:cubicBezTo>
                  <a:pt x="2032782" y="1400999"/>
                  <a:pt x="1991843" y="1441938"/>
                  <a:pt x="1941342" y="1441938"/>
                </a:cubicBezTo>
                <a:cubicBezTo>
                  <a:pt x="1890841" y="1441938"/>
                  <a:pt x="1849902" y="1400999"/>
                  <a:pt x="1849902" y="1350498"/>
                </a:cubicBezTo>
                <a:cubicBezTo>
                  <a:pt x="1849902" y="1299997"/>
                  <a:pt x="1890841" y="1259058"/>
                  <a:pt x="1941342" y="1259058"/>
                </a:cubicBezTo>
                <a:close/>
                <a:moveTo>
                  <a:pt x="1324708" y="1259058"/>
                </a:moveTo>
                <a:cubicBezTo>
                  <a:pt x="1375209" y="1259058"/>
                  <a:pt x="1416148" y="1299997"/>
                  <a:pt x="1416148" y="1350498"/>
                </a:cubicBezTo>
                <a:cubicBezTo>
                  <a:pt x="1416148" y="1400999"/>
                  <a:pt x="1375209" y="1441938"/>
                  <a:pt x="1324708" y="1441938"/>
                </a:cubicBezTo>
                <a:cubicBezTo>
                  <a:pt x="1274207" y="1441938"/>
                  <a:pt x="1233268" y="1400999"/>
                  <a:pt x="1233268" y="1350498"/>
                </a:cubicBezTo>
                <a:cubicBezTo>
                  <a:pt x="1233268" y="1299997"/>
                  <a:pt x="1274207" y="1259058"/>
                  <a:pt x="1324708" y="1259058"/>
                </a:cubicBezTo>
                <a:close/>
                <a:moveTo>
                  <a:pt x="708074" y="1259058"/>
                </a:moveTo>
                <a:cubicBezTo>
                  <a:pt x="758575" y="1259058"/>
                  <a:pt x="799514" y="1299997"/>
                  <a:pt x="799514" y="1350498"/>
                </a:cubicBezTo>
                <a:cubicBezTo>
                  <a:pt x="799514" y="1400999"/>
                  <a:pt x="758575" y="1441938"/>
                  <a:pt x="708074" y="1441938"/>
                </a:cubicBezTo>
                <a:cubicBezTo>
                  <a:pt x="657573" y="1441938"/>
                  <a:pt x="616634" y="1400999"/>
                  <a:pt x="616634" y="1350498"/>
                </a:cubicBezTo>
                <a:cubicBezTo>
                  <a:pt x="616634" y="1299997"/>
                  <a:pt x="657573" y="1259058"/>
                  <a:pt x="708074" y="1259058"/>
                </a:cubicBezTo>
                <a:close/>
                <a:moveTo>
                  <a:pt x="91440" y="1259058"/>
                </a:moveTo>
                <a:cubicBezTo>
                  <a:pt x="141941" y="1259058"/>
                  <a:pt x="182880" y="1299997"/>
                  <a:pt x="182880" y="1350498"/>
                </a:cubicBezTo>
                <a:cubicBezTo>
                  <a:pt x="182880" y="1400999"/>
                  <a:pt x="141941" y="1441938"/>
                  <a:pt x="91440" y="1441938"/>
                </a:cubicBezTo>
                <a:cubicBezTo>
                  <a:pt x="40939" y="1441938"/>
                  <a:pt x="0" y="1400999"/>
                  <a:pt x="0" y="1350498"/>
                </a:cubicBezTo>
                <a:cubicBezTo>
                  <a:pt x="0" y="1299997"/>
                  <a:pt x="40939" y="1259058"/>
                  <a:pt x="91440" y="1259058"/>
                </a:cubicBezTo>
                <a:close/>
                <a:moveTo>
                  <a:pt x="3174610" y="839372"/>
                </a:moveTo>
                <a:cubicBezTo>
                  <a:pt x="3225111" y="839372"/>
                  <a:pt x="3266050" y="880311"/>
                  <a:pt x="3266050" y="930812"/>
                </a:cubicBezTo>
                <a:cubicBezTo>
                  <a:pt x="3266050" y="981313"/>
                  <a:pt x="3225111" y="1022252"/>
                  <a:pt x="3174610" y="1022252"/>
                </a:cubicBezTo>
                <a:cubicBezTo>
                  <a:pt x="3124109" y="1022252"/>
                  <a:pt x="3083170" y="981313"/>
                  <a:pt x="3083170" y="930812"/>
                </a:cubicBezTo>
                <a:cubicBezTo>
                  <a:pt x="3083170" y="880311"/>
                  <a:pt x="3124109" y="839372"/>
                  <a:pt x="3174610" y="839372"/>
                </a:cubicBezTo>
                <a:close/>
                <a:moveTo>
                  <a:pt x="2557976" y="839372"/>
                </a:moveTo>
                <a:cubicBezTo>
                  <a:pt x="2608477" y="839372"/>
                  <a:pt x="2649416" y="880311"/>
                  <a:pt x="2649416" y="930812"/>
                </a:cubicBezTo>
                <a:cubicBezTo>
                  <a:pt x="2649416" y="981313"/>
                  <a:pt x="2608477" y="1022252"/>
                  <a:pt x="2557976" y="1022252"/>
                </a:cubicBezTo>
                <a:cubicBezTo>
                  <a:pt x="2507475" y="1022252"/>
                  <a:pt x="2466536" y="981313"/>
                  <a:pt x="2466536" y="930812"/>
                </a:cubicBezTo>
                <a:cubicBezTo>
                  <a:pt x="2466536" y="880311"/>
                  <a:pt x="2507475" y="839372"/>
                  <a:pt x="2557976" y="839372"/>
                </a:cubicBezTo>
                <a:close/>
                <a:moveTo>
                  <a:pt x="1941342" y="839372"/>
                </a:moveTo>
                <a:cubicBezTo>
                  <a:pt x="1991843" y="839372"/>
                  <a:pt x="2032782" y="880311"/>
                  <a:pt x="2032782" y="930812"/>
                </a:cubicBezTo>
                <a:cubicBezTo>
                  <a:pt x="2032782" y="981313"/>
                  <a:pt x="1991843" y="1022252"/>
                  <a:pt x="1941342" y="1022252"/>
                </a:cubicBezTo>
                <a:cubicBezTo>
                  <a:pt x="1890841" y="1022252"/>
                  <a:pt x="1849902" y="981313"/>
                  <a:pt x="1849902" y="930812"/>
                </a:cubicBezTo>
                <a:cubicBezTo>
                  <a:pt x="1849902" y="880311"/>
                  <a:pt x="1890841" y="839372"/>
                  <a:pt x="1941342" y="839372"/>
                </a:cubicBezTo>
                <a:close/>
                <a:moveTo>
                  <a:pt x="1324708" y="839372"/>
                </a:moveTo>
                <a:cubicBezTo>
                  <a:pt x="1375209" y="839372"/>
                  <a:pt x="1416148" y="880311"/>
                  <a:pt x="1416148" y="930812"/>
                </a:cubicBezTo>
                <a:cubicBezTo>
                  <a:pt x="1416148" y="981313"/>
                  <a:pt x="1375209" y="1022252"/>
                  <a:pt x="1324708" y="1022252"/>
                </a:cubicBezTo>
                <a:cubicBezTo>
                  <a:pt x="1274207" y="1022252"/>
                  <a:pt x="1233268" y="981313"/>
                  <a:pt x="1233268" y="930812"/>
                </a:cubicBezTo>
                <a:cubicBezTo>
                  <a:pt x="1233268" y="880311"/>
                  <a:pt x="1274207" y="839372"/>
                  <a:pt x="1324708" y="839372"/>
                </a:cubicBezTo>
                <a:close/>
                <a:moveTo>
                  <a:pt x="708074" y="839372"/>
                </a:moveTo>
                <a:cubicBezTo>
                  <a:pt x="758575" y="839372"/>
                  <a:pt x="799514" y="880311"/>
                  <a:pt x="799514" y="930812"/>
                </a:cubicBezTo>
                <a:cubicBezTo>
                  <a:pt x="799514" y="981313"/>
                  <a:pt x="758575" y="1022252"/>
                  <a:pt x="708074" y="1022252"/>
                </a:cubicBezTo>
                <a:cubicBezTo>
                  <a:pt x="657573" y="1022252"/>
                  <a:pt x="616634" y="981313"/>
                  <a:pt x="616634" y="930812"/>
                </a:cubicBezTo>
                <a:cubicBezTo>
                  <a:pt x="616634" y="880311"/>
                  <a:pt x="657573" y="839372"/>
                  <a:pt x="708074" y="839372"/>
                </a:cubicBezTo>
                <a:close/>
                <a:moveTo>
                  <a:pt x="91440" y="839372"/>
                </a:moveTo>
                <a:cubicBezTo>
                  <a:pt x="141941" y="839372"/>
                  <a:pt x="182880" y="880311"/>
                  <a:pt x="182880" y="930812"/>
                </a:cubicBezTo>
                <a:cubicBezTo>
                  <a:pt x="182880" y="981313"/>
                  <a:pt x="141941" y="1022252"/>
                  <a:pt x="91440" y="1022252"/>
                </a:cubicBezTo>
                <a:cubicBezTo>
                  <a:pt x="40939" y="1022252"/>
                  <a:pt x="0" y="981313"/>
                  <a:pt x="0" y="930812"/>
                </a:cubicBezTo>
                <a:cubicBezTo>
                  <a:pt x="0" y="880311"/>
                  <a:pt x="40939" y="839372"/>
                  <a:pt x="91440" y="839372"/>
                </a:cubicBezTo>
                <a:close/>
                <a:moveTo>
                  <a:pt x="3174610" y="419686"/>
                </a:moveTo>
                <a:cubicBezTo>
                  <a:pt x="3225111" y="419686"/>
                  <a:pt x="3266050" y="460625"/>
                  <a:pt x="3266050" y="511126"/>
                </a:cubicBezTo>
                <a:cubicBezTo>
                  <a:pt x="3266050" y="561627"/>
                  <a:pt x="3225111" y="602566"/>
                  <a:pt x="3174610" y="602566"/>
                </a:cubicBezTo>
                <a:cubicBezTo>
                  <a:pt x="3124109" y="602566"/>
                  <a:pt x="3083170" y="561627"/>
                  <a:pt x="3083170" y="511126"/>
                </a:cubicBezTo>
                <a:cubicBezTo>
                  <a:pt x="3083170" y="460625"/>
                  <a:pt x="3124109" y="419686"/>
                  <a:pt x="3174610" y="419686"/>
                </a:cubicBezTo>
                <a:close/>
                <a:moveTo>
                  <a:pt x="2557976" y="419686"/>
                </a:moveTo>
                <a:cubicBezTo>
                  <a:pt x="2608477" y="419686"/>
                  <a:pt x="2649416" y="460625"/>
                  <a:pt x="2649416" y="511126"/>
                </a:cubicBezTo>
                <a:cubicBezTo>
                  <a:pt x="2649416" y="561627"/>
                  <a:pt x="2608477" y="602566"/>
                  <a:pt x="2557976" y="602566"/>
                </a:cubicBezTo>
                <a:cubicBezTo>
                  <a:pt x="2507475" y="602566"/>
                  <a:pt x="2466536" y="561627"/>
                  <a:pt x="2466536" y="511126"/>
                </a:cubicBezTo>
                <a:cubicBezTo>
                  <a:pt x="2466536" y="460625"/>
                  <a:pt x="2507475" y="419686"/>
                  <a:pt x="2557976" y="419686"/>
                </a:cubicBezTo>
                <a:close/>
                <a:moveTo>
                  <a:pt x="1941342" y="419686"/>
                </a:moveTo>
                <a:cubicBezTo>
                  <a:pt x="1991843" y="419686"/>
                  <a:pt x="2032782" y="460625"/>
                  <a:pt x="2032782" y="511126"/>
                </a:cubicBezTo>
                <a:cubicBezTo>
                  <a:pt x="2032782" y="561627"/>
                  <a:pt x="1991843" y="602566"/>
                  <a:pt x="1941342" y="602566"/>
                </a:cubicBezTo>
                <a:cubicBezTo>
                  <a:pt x="1890841" y="602566"/>
                  <a:pt x="1849902" y="561627"/>
                  <a:pt x="1849902" y="511126"/>
                </a:cubicBezTo>
                <a:cubicBezTo>
                  <a:pt x="1849902" y="460625"/>
                  <a:pt x="1890841" y="419686"/>
                  <a:pt x="1941342" y="419686"/>
                </a:cubicBezTo>
                <a:close/>
                <a:moveTo>
                  <a:pt x="1324708" y="419686"/>
                </a:moveTo>
                <a:cubicBezTo>
                  <a:pt x="1375209" y="419686"/>
                  <a:pt x="1416148" y="460625"/>
                  <a:pt x="1416148" y="511126"/>
                </a:cubicBezTo>
                <a:cubicBezTo>
                  <a:pt x="1416148" y="561627"/>
                  <a:pt x="1375209" y="602566"/>
                  <a:pt x="1324708" y="602566"/>
                </a:cubicBezTo>
                <a:cubicBezTo>
                  <a:pt x="1274207" y="602566"/>
                  <a:pt x="1233268" y="561627"/>
                  <a:pt x="1233268" y="511126"/>
                </a:cubicBezTo>
                <a:cubicBezTo>
                  <a:pt x="1233268" y="460625"/>
                  <a:pt x="1274207" y="419686"/>
                  <a:pt x="1324708" y="419686"/>
                </a:cubicBezTo>
                <a:close/>
                <a:moveTo>
                  <a:pt x="708074" y="419686"/>
                </a:moveTo>
                <a:cubicBezTo>
                  <a:pt x="758575" y="419686"/>
                  <a:pt x="799514" y="460625"/>
                  <a:pt x="799514" y="511126"/>
                </a:cubicBezTo>
                <a:cubicBezTo>
                  <a:pt x="799514" y="561627"/>
                  <a:pt x="758575" y="602566"/>
                  <a:pt x="708074" y="602566"/>
                </a:cubicBezTo>
                <a:cubicBezTo>
                  <a:pt x="657573" y="602566"/>
                  <a:pt x="616634" y="561627"/>
                  <a:pt x="616634" y="511126"/>
                </a:cubicBezTo>
                <a:cubicBezTo>
                  <a:pt x="616634" y="460625"/>
                  <a:pt x="657573" y="419686"/>
                  <a:pt x="708074" y="419686"/>
                </a:cubicBezTo>
                <a:close/>
                <a:moveTo>
                  <a:pt x="91440" y="419686"/>
                </a:moveTo>
                <a:cubicBezTo>
                  <a:pt x="141941" y="419686"/>
                  <a:pt x="182880" y="460625"/>
                  <a:pt x="182880" y="511126"/>
                </a:cubicBezTo>
                <a:cubicBezTo>
                  <a:pt x="182880" y="561627"/>
                  <a:pt x="141941" y="602566"/>
                  <a:pt x="91440" y="602566"/>
                </a:cubicBezTo>
                <a:cubicBezTo>
                  <a:pt x="40939" y="602566"/>
                  <a:pt x="0" y="561627"/>
                  <a:pt x="0" y="511126"/>
                </a:cubicBezTo>
                <a:cubicBezTo>
                  <a:pt x="0" y="460625"/>
                  <a:pt x="40939" y="419686"/>
                  <a:pt x="91440" y="419686"/>
                </a:cubicBezTo>
                <a:close/>
                <a:moveTo>
                  <a:pt x="3174610" y="0"/>
                </a:moveTo>
                <a:cubicBezTo>
                  <a:pt x="3225111" y="0"/>
                  <a:pt x="3266050" y="40939"/>
                  <a:pt x="3266050" y="91440"/>
                </a:cubicBezTo>
                <a:cubicBezTo>
                  <a:pt x="3266050" y="141941"/>
                  <a:pt x="3225111" y="182880"/>
                  <a:pt x="3174610" y="182880"/>
                </a:cubicBezTo>
                <a:cubicBezTo>
                  <a:pt x="3124109" y="182880"/>
                  <a:pt x="3083170" y="141941"/>
                  <a:pt x="3083170" y="91440"/>
                </a:cubicBezTo>
                <a:cubicBezTo>
                  <a:pt x="3083170" y="40939"/>
                  <a:pt x="3124109" y="0"/>
                  <a:pt x="3174610" y="0"/>
                </a:cubicBezTo>
                <a:close/>
                <a:moveTo>
                  <a:pt x="2557976" y="0"/>
                </a:moveTo>
                <a:cubicBezTo>
                  <a:pt x="2608477" y="0"/>
                  <a:pt x="2649416" y="40939"/>
                  <a:pt x="2649416" y="91440"/>
                </a:cubicBezTo>
                <a:cubicBezTo>
                  <a:pt x="2649416" y="141941"/>
                  <a:pt x="2608477" y="182880"/>
                  <a:pt x="2557976" y="182880"/>
                </a:cubicBezTo>
                <a:cubicBezTo>
                  <a:pt x="2507475" y="182880"/>
                  <a:pt x="2466536" y="141941"/>
                  <a:pt x="2466536" y="91440"/>
                </a:cubicBezTo>
                <a:cubicBezTo>
                  <a:pt x="2466536" y="40939"/>
                  <a:pt x="2507475" y="0"/>
                  <a:pt x="2557976" y="0"/>
                </a:cubicBezTo>
                <a:close/>
                <a:moveTo>
                  <a:pt x="1941342" y="0"/>
                </a:moveTo>
                <a:cubicBezTo>
                  <a:pt x="1991843" y="0"/>
                  <a:pt x="2032782" y="40939"/>
                  <a:pt x="2032782" y="91440"/>
                </a:cubicBezTo>
                <a:cubicBezTo>
                  <a:pt x="2032782" y="141941"/>
                  <a:pt x="1991843" y="182880"/>
                  <a:pt x="1941342" y="182880"/>
                </a:cubicBezTo>
                <a:cubicBezTo>
                  <a:pt x="1890841" y="182880"/>
                  <a:pt x="1849902" y="141941"/>
                  <a:pt x="1849902" y="91440"/>
                </a:cubicBezTo>
                <a:cubicBezTo>
                  <a:pt x="1849902" y="40939"/>
                  <a:pt x="1890841" y="0"/>
                  <a:pt x="1941342" y="0"/>
                </a:cubicBezTo>
                <a:close/>
                <a:moveTo>
                  <a:pt x="1324708" y="0"/>
                </a:moveTo>
                <a:cubicBezTo>
                  <a:pt x="1375209" y="0"/>
                  <a:pt x="1416148" y="40939"/>
                  <a:pt x="1416148" y="91440"/>
                </a:cubicBezTo>
                <a:cubicBezTo>
                  <a:pt x="1416148" y="141941"/>
                  <a:pt x="1375209" y="182880"/>
                  <a:pt x="1324708" y="182880"/>
                </a:cubicBezTo>
                <a:cubicBezTo>
                  <a:pt x="1274207" y="182880"/>
                  <a:pt x="1233268" y="141941"/>
                  <a:pt x="1233268" y="91440"/>
                </a:cubicBezTo>
                <a:cubicBezTo>
                  <a:pt x="1233268" y="40939"/>
                  <a:pt x="1274207" y="0"/>
                  <a:pt x="1324708" y="0"/>
                </a:cubicBezTo>
                <a:close/>
                <a:moveTo>
                  <a:pt x="708074" y="0"/>
                </a:moveTo>
                <a:cubicBezTo>
                  <a:pt x="758575" y="0"/>
                  <a:pt x="799514" y="40939"/>
                  <a:pt x="799514" y="91440"/>
                </a:cubicBezTo>
                <a:cubicBezTo>
                  <a:pt x="799514" y="141941"/>
                  <a:pt x="758575" y="182880"/>
                  <a:pt x="708074" y="182880"/>
                </a:cubicBezTo>
                <a:cubicBezTo>
                  <a:pt x="657573" y="182880"/>
                  <a:pt x="616634" y="141941"/>
                  <a:pt x="616634" y="91440"/>
                </a:cubicBezTo>
                <a:cubicBezTo>
                  <a:pt x="616634" y="40939"/>
                  <a:pt x="657573" y="0"/>
                  <a:pt x="708074" y="0"/>
                </a:cubicBezTo>
                <a:close/>
                <a:moveTo>
                  <a:pt x="91440" y="0"/>
                </a:moveTo>
                <a:cubicBezTo>
                  <a:pt x="141941" y="0"/>
                  <a:pt x="182880" y="40939"/>
                  <a:pt x="182880" y="91440"/>
                </a:cubicBezTo>
                <a:cubicBezTo>
                  <a:pt x="182880" y="141941"/>
                  <a:pt x="141941" y="182880"/>
                  <a:pt x="91440" y="182880"/>
                </a:cubicBezTo>
                <a:cubicBezTo>
                  <a:pt x="40939" y="182880"/>
                  <a:pt x="0" y="141941"/>
                  <a:pt x="0" y="91440"/>
                </a:cubicBez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2" name="矩形: 圆顶角 1"/>
          <p:cNvSpPr/>
          <p:nvPr>
            <p:custDataLst>
              <p:tags r:id="rId3"/>
            </p:custDataLst>
          </p:nvPr>
        </p:nvSpPr>
        <p:spPr>
          <a:xfrm>
            <a:off x="7356764" y="2493818"/>
            <a:ext cx="3214255" cy="4364182"/>
          </a:xfrm>
          <a:prstGeom prst="round2SameRect">
            <a:avLst>
              <a:gd name="adj1" fmla="val 9211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5">
                <a:lumMod val="40000"/>
                <a:lumOff val="6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pic>
        <p:nvPicPr>
          <p:cNvPr id="11" name="图片 10" descr="ͼƬ1-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6000"/>
          </a:blip>
          <a:stretch>
            <a:fillRect/>
          </a:stretch>
        </p:blipFill>
        <p:spPr>
          <a:xfrm>
            <a:off x="6772275" y="531495"/>
            <a:ext cx="4114165" cy="5735955"/>
          </a:xfrm>
          <a:prstGeom prst="rect">
            <a:avLst/>
          </a:prstGeom>
        </p:spPr>
      </p:pic>
      <p:sp>
        <p:nvSpPr>
          <p:cNvPr id="10" name="任意多边形: 形状 4"/>
          <p:cNvSpPr/>
          <p:nvPr>
            <p:custDataLst>
              <p:tags r:id="rId6"/>
            </p:custDataLst>
          </p:nvPr>
        </p:nvSpPr>
        <p:spPr>
          <a:xfrm>
            <a:off x="10058400" y="5250559"/>
            <a:ext cx="1412655" cy="986729"/>
          </a:xfrm>
          <a:custGeom>
            <a:avLst/>
            <a:gdLst>
              <a:gd name="connsiteX0" fmla="*/ 3174610 w 3266050"/>
              <a:gd name="connsiteY0" fmla="*/ 2098430 h 2281310"/>
              <a:gd name="connsiteX1" fmla="*/ 3266050 w 3266050"/>
              <a:gd name="connsiteY1" fmla="*/ 2189870 h 2281310"/>
              <a:gd name="connsiteX2" fmla="*/ 3174610 w 3266050"/>
              <a:gd name="connsiteY2" fmla="*/ 2281310 h 2281310"/>
              <a:gd name="connsiteX3" fmla="*/ 3083170 w 3266050"/>
              <a:gd name="connsiteY3" fmla="*/ 2189870 h 2281310"/>
              <a:gd name="connsiteX4" fmla="*/ 3174610 w 3266050"/>
              <a:gd name="connsiteY4" fmla="*/ 2098430 h 2281310"/>
              <a:gd name="connsiteX5" fmla="*/ 2557976 w 3266050"/>
              <a:gd name="connsiteY5" fmla="*/ 2098430 h 2281310"/>
              <a:gd name="connsiteX6" fmla="*/ 2649416 w 3266050"/>
              <a:gd name="connsiteY6" fmla="*/ 2189870 h 2281310"/>
              <a:gd name="connsiteX7" fmla="*/ 2557976 w 3266050"/>
              <a:gd name="connsiteY7" fmla="*/ 2281310 h 2281310"/>
              <a:gd name="connsiteX8" fmla="*/ 2466536 w 3266050"/>
              <a:gd name="connsiteY8" fmla="*/ 2189870 h 2281310"/>
              <a:gd name="connsiteX9" fmla="*/ 2557976 w 3266050"/>
              <a:gd name="connsiteY9" fmla="*/ 2098430 h 2281310"/>
              <a:gd name="connsiteX10" fmla="*/ 1941342 w 3266050"/>
              <a:gd name="connsiteY10" fmla="*/ 2098430 h 2281310"/>
              <a:gd name="connsiteX11" fmla="*/ 2032782 w 3266050"/>
              <a:gd name="connsiteY11" fmla="*/ 2189870 h 2281310"/>
              <a:gd name="connsiteX12" fmla="*/ 1941342 w 3266050"/>
              <a:gd name="connsiteY12" fmla="*/ 2281310 h 2281310"/>
              <a:gd name="connsiteX13" fmla="*/ 1849902 w 3266050"/>
              <a:gd name="connsiteY13" fmla="*/ 2189870 h 2281310"/>
              <a:gd name="connsiteX14" fmla="*/ 1941342 w 3266050"/>
              <a:gd name="connsiteY14" fmla="*/ 2098430 h 2281310"/>
              <a:gd name="connsiteX15" fmla="*/ 1324708 w 3266050"/>
              <a:gd name="connsiteY15" fmla="*/ 2098430 h 2281310"/>
              <a:gd name="connsiteX16" fmla="*/ 1416148 w 3266050"/>
              <a:gd name="connsiteY16" fmla="*/ 2189870 h 2281310"/>
              <a:gd name="connsiteX17" fmla="*/ 1324708 w 3266050"/>
              <a:gd name="connsiteY17" fmla="*/ 2281310 h 2281310"/>
              <a:gd name="connsiteX18" fmla="*/ 1233268 w 3266050"/>
              <a:gd name="connsiteY18" fmla="*/ 2189870 h 2281310"/>
              <a:gd name="connsiteX19" fmla="*/ 1324708 w 3266050"/>
              <a:gd name="connsiteY19" fmla="*/ 2098430 h 2281310"/>
              <a:gd name="connsiteX20" fmla="*/ 708074 w 3266050"/>
              <a:gd name="connsiteY20" fmla="*/ 2098430 h 2281310"/>
              <a:gd name="connsiteX21" fmla="*/ 799514 w 3266050"/>
              <a:gd name="connsiteY21" fmla="*/ 2189870 h 2281310"/>
              <a:gd name="connsiteX22" fmla="*/ 708074 w 3266050"/>
              <a:gd name="connsiteY22" fmla="*/ 2281310 h 2281310"/>
              <a:gd name="connsiteX23" fmla="*/ 616634 w 3266050"/>
              <a:gd name="connsiteY23" fmla="*/ 2189870 h 2281310"/>
              <a:gd name="connsiteX24" fmla="*/ 708074 w 3266050"/>
              <a:gd name="connsiteY24" fmla="*/ 2098430 h 2281310"/>
              <a:gd name="connsiteX25" fmla="*/ 91440 w 3266050"/>
              <a:gd name="connsiteY25" fmla="*/ 2098430 h 2281310"/>
              <a:gd name="connsiteX26" fmla="*/ 182880 w 3266050"/>
              <a:gd name="connsiteY26" fmla="*/ 2189870 h 2281310"/>
              <a:gd name="connsiteX27" fmla="*/ 91440 w 3266050"/>
              <a:gd name="connsiteY27" fmla="*/ 2281310 h 2281310"/>
              <a:gd name="connsiteX28" fmla="*/ 0 w 3266050"/>
              <a:gd name="connsiteY28" fmla="*/ 2189870 h 2281310"/>
              <a:gd name="connsiteX29" fmla="*/ 91440 w 3266050"/>
              <a:gd name="connsiteY29" fmla="*/ 2098430 h 2281310"/>
              <a:gd name="connsiteX30" fmla="*/ 3174610 w 3266050"/>
              <a:gd name="connsiteY30" fmla="*/ 1678744 h 2281310"/>
              <a:gd name="connsiteX31" fmla="*/ 3266050 w 3266050"/>
              <a:gd name="connsiteY31" fmla="*/ 1770184 h 2281310"/>
              <a:gd name="connsiteX32" fmla="*/ 3174610 w 3266050"/>
              <a:gd name="connsiteY32" fmla="*/ 1861624 h 2281310"/>
              <a:gd name="connsiteX33" fmla="*/ 3083170 w 3266050"/>
              <a:gd name="connsiteY33" fmla="*/ 1770184 h 2281310"/>
              <a:gd name="connsiteX34" fmla="*/ 3174610 w 3266050"/>
              <a:gd name="connsiteY34" fmla="*/ 1678744 h 2281310"/>
              <a:gd name="connsiteX35" fmla="*/ 2557976 w 3266050"/>
              <a:gd name="connsiteY35" fmla="*/ 1678744 h 2281310"/>
              <a:gd name="connsiteX36" fmla="*/ 2649416 w 3266050"/>
              <a:gd name="connsiteY36" fmla="*/ 1770184 h 2281310"/>
              <a:gd name="connsiteX37" fmla="*/ 2557976 w 3266050"/>
              <a:gd name="connsiteY37" fmla="*/ 1861624 h 2281310"/>
              <a:gd name="connsiteX38" fmla="*/ 2466536 w 3266050"/>
              <a:gd name="connsiteY38" fmla="*/ 1770184 h 2281310"/>
              <a:gd name="connsiteX39" fmla="*/ 2557976 w 3266050"/>
              <a:gd name="connsiteY39" fmla="*/ 1678744 h 2281310"/>
              <a:gd name="connsiteX40" fmla="*/ 1941342 w 3266050"/>
              <a:gd name="connsiteY40" fmla="*/ 1678744 h 2281310"/>
              <a:gd name="connsiteX41" fmla="*/ 2032782 w 3266050"/>
              <a:gd name="connsiteY41" fmla="*/ 1770184 h 2281310"/>
              <a:gd name="connsiteX42" fmla="*/ 1941342 w 3266050"/>
              <a:gd name="connsiteY42" fmla="*/ 1861624 h 2281310"/>
              <a:gd name="connsiteX43" fmla="*/ 1849902 w 3266050"/>
              <a:gd name="connsiteY43" fmla="*/ 1770184 h 2281310"/>
              <a:gd name="connsiteX44" fmla="*/ 1941342 w 3266050"/>
              <a:gd name="connsiteY44" fmla="*/ 1678744 h 2281310"/>
              <a:gd name="connsiteX45" fmla="*/ 1324708 w 3266050"/>
              <a:gd name="connsiteY45" fmla="*/ 1678744 h 2281310"/>
              <a:gd name="connsiteX46" fmla="*/ 1416148 w 3266050"/>
              <a:gd name="connsiteY46" fmla="*/ 1770184 h 2281310"/>
              <a:gd name="connsiteX47" fmla="*/ 1324708 w 3266050"/>
              <a:gd name="connsiteY47" fmla="*/ 1861624 h 2281310"/>
              <a:gd name="connsiteX48" fmla="*/ 1233268 w 3266050"/>
              <a:gd name="connsiteY48" fmla="*/ 1770184 h 2281310"/>
              <a:gd name="connsiteX49" fmla="*/ 1324708 w 3266050"/>
              <a:gd name="connsiteY49" fmla="*/ 1678744 h 2281310"/>
              <a:gd name="connsiteX50" fmla="*/ 708074 w 3266050"/>
              <a:gd name="connsiteY50" fmla="*/ 1678744 h 2281310"/>
              <a:gd name="connsiteX51" fmla="*/ 799514 w 3266050"/>
              <a:gd name="connsiteY51" fmla="*/ 1770184 h 2281310"/>
              <a:gd name="connsiteX52" fmla="*/ 708074 w 3266050"/>
              <a:gd name="connsiteY52" fmla="*/ 1861624 h 2281310"/>
              <a:gd name="connsiteX53" fmla="*/ 616634 w 3266050"/>
              <a:gd name="connsiteY53" fmla="*/ 1770184 h 2281310"/>
              <a:gd name="connsiteX54" fmla="*/ 708074 w 3266050"/>
              <a:gd name="connsiteY54" fmla="*/ 1678744 h 2281310"/>
              <a:gd name="connsiteX55" fmla="*/ 91440 w 3266050"/>
              <a:gd name="connsiteY55" fmla="*/ 1678744 h 2281310"/>
              <a:gd name="connsiteX56" fmla="*/ 182880 w 3266050"/>
              <a:gd name="connsiteY56" fmla="*/ 1770184 h 2281310"/>
              <a:gd name="connsiteX57" fmla="*/ 91440 w 3266050"/>
              <a:gd name="connsiteY57" fmla="*/ 1861624 h 2281310"/>
              <a:gd name="connsiteX58" fmla="*/ 0 w 3266050"/>
              <a:gd name="connsiteY58" fmla="*/ 1770184 h 2281310"/>
              <a:gd name="connsiteX59" fmla="*/ 91440 w 3266050"/>
              <a:gd name="connsiteY59" fmla="*/ 1678744 h 2281310"/>
              <a:gd name="connsiteX60" fmla="*/ 3174610 w 3266050"/>
              <a:gd name="connsiteY60" fmla="*/ 1259058 h 2281310"/>
              <a:gd name="connsiteX61" fmla="*/ 3266050 w 3266050"/>
              <a:gd name="connsiteY61" fmla="*/ 1350498 h 2281310"/>
              <a:gd name="connsiteX62" fmla="*/ 3174610 w 3266050"/>
              <a:gd name="connsiteY62" fmla="*/ 1441938 h 2281310"/>
              <a:gd name="connsiteX63" fmla="*/ 3083170 w 3266050"/>
              <a:gd name="connsiteY63" fmla="*/ 1350498 h 2281310"/>
              <a:gd name="connsiteX64" fmla="*/ 3174610 w 3266050"/>
              <a:gd name="connsiteY64" fmla="*/ 1259058 h 2281310"/>
              <a:gd name="connsiteX65" fmla="*/ 2557976 w 3266050"/>
              <a:gd name="connsiteY65" fmla="*/ 1259058 h 2281310"/>
              <a:gd name="connsiteX66" fmla="*/ 2649416 w 3266050"/>
              <a:gd name="connsiteY66" fmla="*/ 1350498 h 2281310"/>
              <a:gd name="connsiteX67" fmla="*/ 2557976 w 3266050"/>
              <a:gd name="connsiteY67" fmla="*/ 1441938 h 2281310"/>
              <a:gd name="connsiteX68" fmla="*/ 2466536 w 3266050"/>
              <a:gd name="connsiteY68" fmla="*/ 1350498 h 2281310"/>
              <a:gd name="connsiteX69" fmla="*/ 2557976 w 3266050"/>
              <a:gd name="connsiteY69" fmla="*/ 1259058 h 2281310"/>
              <a:gd name="connsiteX70" fmla="*/ 1941342 w 3266050"/>
              <a:gd name="connsiteY70" fmla="*/ 1259058 h 2281310"/>
              <a:gd name="connsiteX71" fmla="*/ 2032782 w 3266050"/>
              <a:gd name="connsiteY71" fmla="*/ 1350498 h 2281310"/>
              <a:gd name="connsiteX72" fmla="*/ 1941342 w 3266050"/>
              <a:gd name="connsiteY72" fmla="*/ 1441938 h 2281310"/>
              <a:gd name="connsiteX73" fmla="*/ 1849902 w 3266050"/>
              <a:gd name="connsiteY73" fmla="*/ 1350498 h 2281310"/>
              <a:gd name="connsiteX74" fmla="*/ 1941342 w 3266050"/>
              <a:gd name="connsiteY74" fmla="*/ 1259058 h 2281310"/>
              <a:gd name="connsiteX75" fmla="*/ 1324708 w 3266050"/>
              <a:gd name="connsiteY75" fmla="*/ 1259058 h 2281310"/>
              <a:gd name="connsiteX76" fmla="*/ 1416148 w 3266050"/>
              <a:gd name="connsiteY76" fmla="*/ 1350498 h 2281310"/>
              <a:gd name="connsiteX77" fmla="*/ 1324708 w 3266050"/>
              <a:gd name="connsiteY77" fmla="*/ 1441938 h 2281310"/>
              <a:gd name="connsiteX78" fmla="*/ 1233268 w 3266050"/>
              <a:gd name="connsiteY78" fmla="*/ 1350498 h 2281310"/>
              <a:gd name="connsiteX79" fmla="*/ 1324708 w 3266050"/>
              <a:gd name="connsiteY79" fmla="*/ 1259058 h 2281310"/>
              <a:gd name="connsiteX80" fmla="*/ 708074 w 3266050"/>
              <a:gd name="connsiteY80" fmla="*/ 1259058 h 2281310"/>
              <a:gd name="connsiteX81" fmla="*/ 799514 w 3266050"/>
              <a:gd name="connsiteY81" fmla="*/ 1350498 h 2281310"/>
              <a:gd name="connsiteX82" fmla="*/ 708074 w 3266050"/>
              <a:gd name="connsiteY82" fmla="*/ 1441938 h 2281310"/>
              <a:gd name="connsiteX83" fmla="*/ 616634 w 3266050"/>
              <a:gd name="connsiteY83" fmla="*/ 1350498 h 2281310"/>
              <a:gd name="connsiteX84" fmla="*/ 708074 w 3266050"/>
              <a:gd name="connsiteY84" fmla="*/ 1259058 h 2281310"/>
              <a:gd name="connsiteX85" fmla="*/ 91440 w 3266050"/>
              <a:gd name="connsiteY85" fmla="*/ 1259058 h 2281310"/>
              <a:gd name="connsiteX86" fmla="*/ 182880 w 3266050"/>
              <a:gd name="connsiteY86" fmla="*/ 1350498 h 2281310"/>
              <a:gd name="connsiteX87" fmla="*/ 91440 w 3266050"/>
              <a:gd name="connsiteY87" fmla="*/ 1441938 h 2281310"/>
              <a:gd name="connsiteX88" fmla="*/ 0 w 3266050"/>
              <a:gd name="connsiteY88" fmla="*/ 1350498 h 2281310"/>
              <a:gd name="connsiteX89" fmla="*/ 91440 w 3266050"/>
              <a:gd name="connsiteY89" fmla="*/ 1259058 h 2281310"/>
              <a:gd name="connsiteX90" fmla="*/ 3174610 w 3266050"/>
              <a:gd name="connsiteY90" fmla="*/ 839372 h 2281310"/>
              <a:gd name="connsiteX91" fmla="*/ 3266050 w 3266050"/>
              <a:gd name="connsiteY91" fmla="*/ 930812 h 2281310"/>
              <a:gd name="connsiteX92" fmla="*/ 3174610 w 3266050"/>
              <a:gd name="connsiteY92" fmla="*/ 1022252 h 2281310"/>
              <a:gd name="connsiteX93" fmla="*/ 3083170 w 3266050"/>
              <a:gd name="connsiteY93" fmla="*/ 930812 h 2281310"/>
              <a:gd name="connsiteX94" fmla="*/ 3174610 w 3266050"/>
              <a:gd name="connsiteY94" fmla="*/ 839372 h 2281310"/>
              <a:gd name="connsiteX95" fmla="*/ 2557976 w 3266050"/>
              <a:gd name="connsiteY95" fmla="*/ 839372 h 2281310"/>
              <a:gd name="connsiteX96" fmla="*/ 2649416 w 3266050"/>
              <a:gd name="connsiteY96" fmla="*/ 930812 h 2281310"/>
              <a:gd name="connsiteX97" fmla="*/ 2557976 w 3266050"/>
              <a:gd name="connsiteY97" fmla="*/ 1022252 h 2281310"/>
              <a:gd name="connsiteX98" fmla="*/ 2466536 w 3266050"/>
              <a:gd name="connsiteY98" fmla="*/ 930812 h 2281310"/>
              <a:gd name="connsiteX99" fmla="*/ 2557976 w 3266050"/>
              <a:gd name="connsiteY99" fmla="*/ 839372 h 2281310"/>
              <a:gd name="connsiteX100" fmla="*/ 1941342 w 3266050"/>
              <a:gd name="connsiteY100" fmla="*/ 839372 h 2281310"/>
              <a:gd name="connsiteX101" fmla="*/ 2032782 w 3266050"/>
              <a:gd name="connsiteY101" fmla="*/ 930812 h 2281310"/>
              <a:gd name="connsiteX102" fmla="*/ 1941342 w 3266050"/>
              <a:gd name="connsiteY102" fmla="*/ 1022252 h 2281310"/>
              <a:gd name="connsiteX103" fmla="*/ 1849902 w 3266050"/>
              <a:gd name="connsiteY103" fmla="*/ 930812 h 2281310"/>
              <a:gd name="connsiteX104" fmla="*/ 1941342 w 3266050"/>
              <a:gd name="connsiteY104" fmla="*/ 839372 h 2281310"/>
              <a:gd name="connsiteX105" fmla="*/ 1324708 w 3266050"/>
              <a:gd name="connsiteY105" fmla="*/ 839372 h 2281310"/>
              <a:gd name="connsiteX106" fmla="*/ 1416148 w 3266050"/>
              <a:gd name="connsiteY106" fmla="*/ 930812 h 2281310"/>
              <a:gd name="connsiteX107" fmla="*/ 1324708 w 3266050"/>
              <a:gd name="connsiteY107" fmla="*/ 1022252 h 2281310"/>
              <a:gd name="connsiteX108" fmla="*/ 1233268 w 3266050"/>
              <a:gd name="connsiteY108" fmla="*/ 930812 h 2281310"/>
              <a:gd name="connsiteX109" fmla="*/ 1324708 w 3266050"/>
              <a:gd name="connsiteY109" fmla="*/ 839372 h 2281310"/>
              <a:gd name="connsiteX110" fmla="*/ 708074 w 3266050"/>
              <a:gd name="connsiteY110" fmla="*/ 839372 h 2281310"/>
              <a:gd name="connsiteX111" fmla="*/ 799514 w 3266050"/>
              <a:gd name="connsiteY111" fmla="*/ 930812 h 2281310"/>
              <a:gd name="connsiteX112" fmla="*/ 708074 w 3266050"/>
              <a:gd name="connsiteY112" fmla="*/ 1022252 h 2281310"/>
              <a:gd name="connsiteX113" fmla="*/ 616634 w 3266050"/>
              <a:gd name="connsiteY113" fmla="*/ 930812 h 2281310"/>
              <a:gd name="connsiteX114" fmla="*/ 708074 w 3266050"/>
              <a:gd name="connsiteY114" fmla="*/ 839372 h 2281310"/>
              <a:gd name="connsiteX115" fmla="*/ 91440 w 3266050"/>
              <a:gd name="connsiteY115" fmla="*/ 839372 h 2281310"/>
              <a:gd name="connsiteX116" fmla="*/ 182880 w 3266050"/>
              <a:gd name="connsiteY116" fmla="*/ 930812 h 2281310"/>
              <a:gd name="connsiteX117" fmla="*/ 91440 w 3266050"/>
              <a:gd name="connsiteY117" fmla="*/ 1022252 h 2281310"/>
              <a:gd name="connsiteX118" fmla="*/ 0 w 3266050"/>
              <a:gd name="connsiteY118" fmla="*/ 930812 h 2281310"/>
              <a:gd name="connsiteX119" fmla="*/ 91440 w 3266050"/>
              <a:gd name="connsiteY119" fmla="*/ 839372 h 2281310"/>
              <a:gd name="connsiteX120" fmla="*/ 3174610 w 3266050"/>
              <a:gd name="connsiteY120" fmla="*/ 419686 h 2281310"/>
              <a:gd name="connsiteX121" fmla="*/ 3266050 w 3266050"/>
              <a:gd name="connsiteY121" fmla="*/ 511126 h 2281310"/>
              <a:gd name="connsiteX122" fmla="*/ 3174610 w 3266050"/>
              <a:gd name="connsiteY122" fmla="*/ 602566 h 2281310"/>
              <a:gd name="connsiteX123" fmla="*/ 3083170 w 3266050"/>
              <a:gd name="connsiteY123" fmla="*/ 511126 h 2281310"/>
              <a:gd name="connsiteX124" fmla="*/ 3174610 w 3266050"/>
              <a:gd name="connsiteY124" fmla="*/ 419686 h 2281310"/>
              <a:gd name="connsiteX125" fmla="*/ 2557976 w 3266050"/>
              <a:gd name="connsiteY125" fmla="*/ 419686 h 2281310"/>
              <a:gd name="connsiteX126" fmla="*/ 2649416 w 3266050"/>
              <a:gd name="connsiteY126" fmla="*/ 511126 h 2281310"/>
              <a:gd name="connsiteX127" fmla="*/ 2557976 w 3266050"/>
              <a:gd name="connsiteY127" fmla="*/ 602566 h 2281310"/>
              <a:gd name="connsiteX128" fmla="*/ 2466536 w 3266050"/>
              <a:gd name="connsiteY128" fmla="*/ 511126 h 2281310"/>
              <a:gd name="connsiteX129" fmla="*/ 2557976 w 3266050"/>
              <a:gd name="connsiteY129" fmla="*/ 419686 h 2281310"/>
              <a:gd name="connsiteX130" fmla="*/ 1941342 w 3266050"/>
              <a:gd name="connsiteY130" fmla="*/ 419686 h 2281310"/>
              <a:gd name="connsiteX131" fmla="*/ 2032782 w 3266050"/>
              <a:gd name="connsiteY131" fmla="*/ 511126 h 2281310"/>
              <a:gd name="connsiteX132" fmla="*/ 1941342 w 3266050"/>
              <a:gd name="connsiteY132" fmla="*/ 602566 h 2281310"/>
              <a:gd name="connsiteX133" fmla="*/ 1849902 w 3266050"/>
              <a:gd name="connsiteY133" fmla="*/ 511126 h 2281310"/>
              <a:gd name="connsiteX134" fmla="*/ 1941342 w 3266050"/>
              <a:gd name="connsiteY134" fmla="*/ 419686 h 2281310"/>
              <a:gd name="connsiteX135" fmla="*/ 1324708 w 3266050"/>
              <a:gd name="connsiteY135" fmla="*/ 419686 h 2281310"/>
              <a:gd name="connsiteX136" fmla="*/ 1416148 w 3266050"/>
              <a:gd name="connsiteY136" fmla="*/ 511126 h 2281310"/>
              <a:gd name="connsiteX137" fmla="*/ 1324708 w 3266050"/>
              <a:gd name="connsiteY137" fmla="*/ 602566 h 2281310"/>
              <a:gd name="connsiteX138" fmla="*/ 1233268 w 3266050"/>
              <a:gd name="connsiteY138" fmla="*/ 511126 h 2281310"/>
              <a:gd name="connsiteX139" fmla="*/ 1324708 w 3266050"/>
              <a:gd name="connsiteY139" fmla="*/ 419686 h 2281310"/>
              <a:gd name="connsiteX140" fmla="*/ 708074 w 3266050"/>
              <a:gd name="connsiteY140" fmla="*/ 419686 h 2281310"/>
              <a:gd name="connsiteX141" fmla="*/ 799514 w 3266050"/>
              <a:gd name="connsiteY141" fmla="*/ 511126 h 2281310"/>
              <a:gd name="connsiteX142" fmla="*/ 708074 w 3266050"/>
              <a:gd name="connsiteY142" fmla="*/ 602566 h 2281310"/>
              <a:gd name="connsiteX143" fmla="*/ 616634 w 3266050"/>
              <a:gd name="connsiteY143" fmla="*/ 511126 h 2281310"/>
              <a:gd name="connsiteX144" fmla="*/ 708074 w 3266050"/>
              <a:gd name="connsiteY144" fmla="*/ 419686 h 2281310"/>
              <a:gd name="connsiteX145" fmla="*/ 91440 w 3266050"/>
              <a:gd name="connsiteY145" fmla="*/ 419686 h 2281310"/>
              <a:gd name="connsiteX146" fmla="*/ 182880 w 3266050"/>
              <a:gd name="connsiteY146" fmla="*/ 511126 h 2281310"/>
              <a:gd name="connsiteX147" fmla="*/ 91440 w 3266050"/>
              <a:gd name="connsiteY147" fmla="*/ 602566 h 2281310"/>
              <a:gd name="connsiteX148" fmla="*/ 0 w 3266050"/>
              <a:gd name="connsiteY148" fmla="*/ 511126 h 2281310"/>
              <a:gd name="connsiteX149" fmla="*/ 91440 w 3266050"/>
              <a:gd name="connsiteY149" fmla="*/ 419686 h 2281310"/>
              <a:gd name="connsiteX150" fmla="*/ 3174610 w 3266050"/>
              <a:gd name="connsiteY150" fmla="*/ 0 h 2281310"/>
              <a:gd name="connsiteX151" fmla="*/ 3266050 w 3266050"/>
              <a:gd name="connsiteY151" fmla="*/ 91440 h 2281310"/>
              <a:gd name="connsiteX152" fmla="*/ 3174610 w 3266050"/>
              <a:gd name="connsiteY152" fmla="*/ 182880 h 2281310"/>
              <a:gd name="connsiteX153" fmla="*/ 3083170 w 3266050"/>
              <a:gd name="connsiteY153" fmla="*/ 91440 h 2281310"/>
              <a:gd name="connsiteX154" fmla="*/ 3174610 w 3266050"/>
              <a:gd name="connsiteY154" fmla="*/ 0 h 2281310"/>
              <a:gd name="connsiteX155" fmla="*/ 2557976 w 3266050"/>
              <a:gd name="connsiteY155" fmla="*/ 0 h 2281310"/>
              <a:gd name="connsiteX156" fmla="*/ 2649416 w 3266050"/>
              <a:gd name="connsiteY156" fmla="*/ 91440 h 2281310"/>
              <a:gd name="connsiteX157" fmla="*/ 2557976 w 3266050"/>
              <a:gd name="connsiteY157" fmla="*/ 182880 h 2281310"/>
              <a:gd name="connsiteX158" fmla="*/ 2466536 w 3266050"/>
              <a:gd name="connsiteY158" fmla="*/ 91440 h 2281310"/>
              <a:gd name="connsiteX159" fmla="*/ 2557976 w 3266050"/>
              <a:gd name="connsiteY159" fmla="*/ 0 h 2281310"/>
              <a:gd name="connsiteX160" fmla="*/ 1941342 w 3266050"/>
              <a:gd name="connsiteY160" fmla="*/ 0 h 2281310"/>
              <a:gd name="connsiteX161" fmla="*/ 2032782 w 3266050"/>
              <a:gd name="connsiteY161" fmla="*/ 91440 h 2281310"/>
              <a:gd name="connsiteX162" fmla="*/ 1941342 w 3266050"/>
              <a:gd name="connsiteY162" fmla="*/ 182880 h 2281310"/>
              <a:gd name="connsiteX163" fmla="*/ 1849902 w 3266050"/>
              <a:gd name="connsiteY163" fmla="*/ 91440 h 2281310"/>
              <a:gd name="connsiteX164" fmla="*/ 1941342 w 3266050"/>
              <a:gd name="connsiteY164" fmla="*/ 0 h 2281310"/>
              <a:gd name="connsiteX165" fmla="*/ 1324708 w 3266050"/>
              <a:gd name="connsiteY165" fmla="*/ 0 h 2281310"/>
              <a:gd name="connsiteX166" fmla="*/ 1416148 w 3266050"/>
              <a:gd name="connsiteY166" fmla="*/ 91440 h 2281310"/>
              <a:gd name="connsiteX167" fmla="*/ 1324708 w 3266050"/>
              <a:gd name="connsiteY167" fmla="*/ 182880 h 2281310"/>
              <a:gd name="connsiteX168" fmla="*/ 1233268 w 3266050"/>
              <a:gd name="connsiteY168" fmla="*/ 91440 h 2281310"/>
              <a:gd name="connsiteX169" fmla="*/ 1324708 w 3266050"/>
              <a:gd name="connsiteY169" fmla="*/ 0 h 2281310"/>
              <a:gd name="connsiteX170" fmla="*/ 708074 w 3266050"/>
              <a:gd name="connsiteY170" fmla="*/ 0 h 2281310"/>
              <a:gd name="connsiteX171" fmla="*/ 799514 w 3266050"/>
              <a:gd name="connsiteY171" fmla="*/ 91440 h 2281310"/>
              <a:gd name="connsiteX172" fmla="*/ 708074 w 3266050"/>
              <a:gd name="connsiteY172" fmla="*/ 182880 h 2281310"/>
              <a:gd name="connsiteX173" fmla="*/ 616634 w 3266050"/>
              <a:gd name="connsiteY173" fmla="*/ 91440 h 2281310"/>
              <a:gd name="connsiteX174" fmla="*/ 708074 w 3266050"/>
              <a:gd name="connsiteY174" fmla="*/ 0 h 2281310"/>
              <a:gd name="connsiteX175" fmla="*/ 91440 w 3266050"/>
              <a:gd name="connsiteY175" fmla="*/ 0 h 2281310"/>
              <a:gd name="connsiteX176" fmla="*/ 182880 w 3266050"/>
              <a:gd name="connsiteY176" fmla="*/ 91440 h 2281310"/>
              <a:gd name="connsiteX177" fmla="*/ 91440 w 3266050"/>
              <a:gd name="connsiteY177" fmla="*/ 182880 h 2281310"/>
              <a:gd name="connsiteX178" fmla="*/ 0 w 3266050"/>
              <a:gd name="connsiteY178" fmla="*/ 91440 h 2281310"/>
              <a:gd name="connsiteX179" fmla="*/ 91440 w 3266050"/>
              <a:gd name="connsiteY179" fmla="*/ 0 h 228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3266050" h="2281310">
                <a:moveTo>
                  <a:pt x="3174610" y="2098430"/>
                </a:moveTo>
                <a:cubicBezTo>
                  <a:pt x="3225111" y="2098430"/>
                  <a:pt x="3266050" y="2139369"/>
                  <a:pt x="3266050" y="2189870"/>
                </a:cubicBezTo>
                <a:cubicBezTo>
                  <a:pt x="3266050" y="2240371"/>
                  <a:pt x="3225111" y="2281310"/>
                  <a:pt x="3174610" y="2281310"/>
                </a:cubicBezTo>
                <a:cubicBezTo>
                  <a:pt x="3124109" y="2281310"/>
                  <a:pt x="3083170" y="2240371"/>
                  <a:pt x="3083170" y="2189870"/>
                </a:cubicBezTo>
                <a:cubicBezTo>
                  <a:pt x="3083170" y="2139369"/>
                  <a:pt x="3124109" y="2098430"/>
                  <a:pt x="3174610" y="2098430"/>
                </a:cubicBezTo>
                <a:close/>
                <a:moveTo>
                  <a:pt x="2557976" y="2098430"/>
                </a:moveTo>
                <a:cubicBezTo>
                  <a:pt x="2608477" y="2098430"/>
                  <a:pt x="2649416" y="2139369"/>
                  <a:pt x="2649416" y="2189870"/>
                </a:cubicBezTo>
                <a:cubicBezTo>
                  <a:pt x="2649416" y="2240371"/>
                  <a:pt x="2608477" y="2281310"/>
                  <a:pt x="2557976" y="2281310"/>
                </a:cubicBezTo>
                <a:cubicBezTo>
                  <a:pt x="2507475" y="2281310"/>
                  <a:pt x="2466536" y="2240371"/>
                  <a:pt x="2466536" y="2189870"/>
                </a:cubicBezTo>
                <a:cubicBezTo>
                  <a:pt x="2466536" y="2139369"/>
                  <a:pt x="2507475" y="2098430"/>
                  <a:pt x="2557976" y="2098430"/>
                </a:cubicBezTo>
                <a:close/>
                <a:moveTo>
                  <a:pt x="1941342" y="2098430"/>
                </a:moveTo>
                <a:cubicBezTo>
                  <a:pt x="1991843" y="2098430"/>
                  <a:pt x="2032782" y="2139369"/>
                  <a:pt x="2032782" y="2189870"/>
                </a:cubicBezTo>
                <a:cubicBezTo>
                  <a:pt x="2032782" y="2240371"/>
                  <a:pt x="1991843" y="2281310"/>
                  <a:pt x="1941342" y="2281310"/>
                </a:cubicBezTo>
                <a:cubicBezTo>
                  <a:pt x="1890841" y="2281310"/>
                  <a:pt x="1849902" y="2240371"/>
                  <a:pt x="1849902" y="2189870"/>
                </a:cubicBezTo>
                <a:cubicBezTo>
                  <a:pt x="1849902" y="2139369"/>
                  <a:pt x="1890841" y="2098430"/>
                  <a:pt x="1941342" y="2098430"/>
                </a:cubicBezTo>
                <a:close/>
                <a:moveTo>
                  <a:pt x="1324708" y="2098430"/>
                </a:moveTo>
                <a:cubicBezTo>
                  <a:pt x="1375209" y="2098430"/>
                  <a:pt x="1416148" y="2139369"/>
                  <a:pt x="1416148" y="2189870"/>
                </a:cubicBezTo>
                <a:cubicBezTo>
                  <a:pt x="1416148" y="2240371"/>
                  <a:pt x="1375209" y="2281310"/>
                  <a:pt x="1324708" y="2281310"/>
                </a:cubicBezTo>
                <a:cubicBezTo>
                  <a:pt x="1274207" y="2281310"/>
                  <a:pt x="1233268" y="2240371"/>
                  <a:pt x="1233268" y="2189870"/>
                </a:cubicBezTo>
                <a:cubicBezTo>
                  <a:pt x="1233268" y="2139369"/>
                  <a:pt x="1274207" y="2098430"/>
                  <a:pt x="1324708" y="2098430"/>
                </a:cubicBezTo>
                <a:close/>
                <a:moveTo>
                  <a:pt x="708074" y="2098430"/>
                </a:moveTo>
                <a:cubicBezTo>
                  <a:pt x="758575" y="2098430"/>
                  <a:pt x="799514" y="2139369"/>
                  <a:pt x="799514" y="2189870"/>
                </a:cubicBezTo>
                <a:cubicBezTo>
                  <a:pt x="799514" y="2240371"/>
                  <a:pt x="758575" y="2281310"/>
                  <a:pt x="708074" y="2281310"/>
                </a:cubicBezTo>
                <a:cubicBezTo>
                  <a:pt x="657573" y="2281310"/>
                  <a:pt x="616634" y="2240371"/>
                  <a:pt x="616634" y="2189870"/>
                </a:cubicBezTo>
                <a:cubicBezTo>
                  <a:pt x="616634" y="2139369"/>
                  <a:pt x="657573" y="2098430"/>
                  <a:pt x="708074" y="2098430"/>
                </a:cubicBezTo>
                <a:close/>
                <a:moveTo>
                  <a:pt x="91440" y="2098430"/>
                </a:moveTo>
                <a:cubicBezTo>
                  <a:pt x="141941" y="2098430"/>
                  <a:pt x="182880" y="2139369"/>
                  <a:pt x="182880" y="2189870"/>
                </a:cubicBezTo>
                <a:cubicBezTo>
                  <a:pt x="182880" y="2240371"/>
                  <a:pt x="141941" y="2281310"/>
                  <a:pt x="91440" y="2281310"/>
                </a:cubicBezTo>
                <a:cubicBezTo>
                  <a:pt x="40939" y="2281310"/>
                  <a:pt x="0" y="2240371"/>
                  <a:pt x="0" y="2189870"/>
                </a:cubicBezTo>
                <a:cubicBezTo>
                  <a:pt x="0" y="2139369"/>
                  <a:pt x="40939" y="2098430"/>
                  <a:pt x="91440" y="2098430"/>
                </a:cubicBezTo>
                <a:close/>
                <a:moveTo>
                  <a:pt x="3174610" y="1678744"/>
                </a:moveTo>
                <a:cubicBezTo>
                  <a:pt x="3225111" y="1678744"/>
                  <a:pt x="3266050" y="1719683"/>
                  <a:pt x="3266050" y="1770184"/>
                </a:cubicBezTo>
                <a:cubicBezTo>
                  <a:pt x="3266050" y="1820685"/>
                  <a:pt x="3225111" y="1861624"/>
                  <a:pt x="3174610" y="1861624"/>
                </a:cubicBezTo>
                <a:cubicBezTo>
                  <a:pt x="3124109" y="1861624"/>
                  <a:pt x="3083170" y="1820685"/>
                  <a:pt x="3083170" y="1770184"/>
                </a:cubicBezTo>
                <a:cubicBezTo>
                  <a:pt x="3083170" y="1719683"/>
                  <a:pt x="3124109" y="1678744"/>
                  <a:pt x="3174610" y="1678744"/>
                </a:cubicBezTo>
                <a:close/>
                <a:moveTo>
                  <a:pt x="2557976" y="1678744"/>
                </a:moveTo>
                <a:cubicBezTo>
                  <a:pt x="2608477" y="1678744"/>
                  <a:pt x="2649416" y="1719683"/>
                  <a:pt x="2649416" y="1770184"/>
                </a:cubicBezTo>
                <a:cubicBezTo>
                  <a:pt x="2649416" y="1820685"/>
                  <a:pt x="2608477" y="1861624"/>
                  <a:pt x="2557976" y="1861624"/>
                </a:cubicBezTo>
                <a:cubicBezTo>
                  <a:pt x="2507475" y="1861624"/>
                  <a:pt x="2466536" y="1820685"/>
                  <a:pt x="2466536" y="1770184"/>
                </a:cubicBezTo>
                <a:cubicBezTo>
                  <a:pt x="2466536" y="1719683"/>
                  <a:pt x="2507475" y="1678744"/>
                  <a:pt x="2557976" y="1678744"/>
                </a:cubicBezTo>
                <a:close/>
                <a:moveTo>
                  <a:pt x="1941342" y="1678744"/>
                </a:moveTo>
                <a:cubicBezTo>
                  <a:pt x="1991843" y="1678744"/>
                  <a:pt x="2032782" y="1719683"/>
                  <a:pt x="2032782" y="1770184"/>
                </a:cubicBezTo>
                <a:cubicBezTo>
                  <a:pt x="2032782" y="1820685"/>
                  <a:pt x="1991843" y="1861624"/>
                  <a:pt x="1941342" y="1861624"/>
                </a:cubicBezTo>
                <a:cubicBezTo>
                  <a:pt x="1890841" y="1861624"/>
                  <a:pt x="1849902" y="1820685"/>
                  <a:pt x="1849902" y="1770184"/>
                </a:cubicBezTo>
                <a:cubicBezTo>
                  <a:pt x="1849902" y="1719683"/>
                  <a:pt x="1890841" y="1678744"/>
                  <a:pt x="1941342" y="1678744"/>
                </a:cubicBezTo>
                <a:close/>
                <a:moveTo>
                  <a:pt x="1324708" y="1678744"/>
                </a:moveTo>
                <a:cubicBezTo>
                  <a:pt x="1375209" y="1678744"/>
                  <a:pt x="1416148" y="1719683"/>
                  <a:pt x="1416148" y="1770184"/>
                </a:cubicBezTo>
                <a:cubicBezTo>
                  <a:pt x="1416148" y="1820685"/>
                  <a:pt x="1375209" y="1861624"/>
                  <a:pt x="1324708" y="1861624"/>
                </a:cubicBezTo>
                <a:cubicBezTo>
                  <a:pt x="1274207" y="1861624"/>
                  <a:pt x="1233268" y="1820685"/>
                  <a:pt x="1233268" y="1770184"/>
                </a:cubicBezTo>
                <a:cubicBezTo>
                  <a:pt x="1233268" y="1719683"/>
                  <a:pt x="1274207" y="1678744"/>
                  <a:pt x="1324708" y="1678744"/>
                </a:cubicBezTo>
                <a:close/>
                <a:moveTo>
                  <a:pt x="708074" y="1678744"/>
                </a:moveTo>
                <a:cubicBezTo>
                  <a:pt x="758575" y="1678744"/>
                  <a:pt x="799514" y="1719683"/>
                  <a:pt x="799514" y="1770184"/>
                </a:cubicBezTo>
                <a:cubicBezTo>
                  <a:pt x="799514" y="1820685"/>
                  <a:pt x="758575" y="1861624"/>
                  <a:pt x="708074" y="1861624"/>
                </a:cubicBezTo>
                <a:cubicBezTo>
                  <a:pt x="657573" y="1861624"/>
                  <a:pt x="616634" y="1820685"/>
                  <a:pt x="616634" y="1770184"/>
                </a:cubicBezTo>
                <a:cubicBezTo>
                  <a:pt x="616634" y="1719683"/>
                  <a:pt x="657573" y="1678744"/>
                  <a:pt x="708074" y="1678744"/>
                </a:cubicBezTo>
                <a:close/>
                <a:moveTo>
                  <a:pt x="91440" y="1678744"/>
                </a:moveTo>
                <a:cubicBezTo>
                  <a:pt x="141941" y="1678744"/>
                  <a:pt x="182880" y="1719683"/>
                  <a:pt x="182880" y="1770184"/>
                </a:cubicBezTo>
                <a:cubicBezTo>
                  <a:pt x="182880" y="1820685"/>
                  <a:pt x="141941" y="1861624"/>
                  <a:pt x="91440" y="1861624"/>
                </a:cubicBezTo>
                <a:cubicBezTo>
                  <a:pt x="40939" y="1861624"/>
                  <a:pt x="0" y="1820685"/>
                  <a:pt x="0" y="1770184"/>
                </a:cubicBezTo>
                <a:cubicBezTo>
                  <a:pt x="0" y="1719683"/>
                  <a:pt x="40939" y="1678744"/>
                  <a:pt x="91440" y="1678744"/>
                </a:cubicBezTo>
                <a:close/>
                <a:moveTo>
                  <a:pt x="3174610" y="1259058"/>
                </a:moveTo>
                <a:cubicBezTo>
                  <a:pt x="3225111" y="1259058"/>
                  <a:pt x="3266050" y="1299997"/>
                  <a:pt x="3266050" y="1350498"/>
                </a:cubicBezTo>
                <a:cubicBezTo>
                  <a:pt x="3266050" y="1400999"/>
                  <a:pt x="3225111" y="1441938"/>
                  <a:pt x="3174610" y="1441938"/>
                </a:cubicBezTo>
                <a:cubicBezTo>
                  <a:pt x="3124109" y="1441938"/>
                  <a:pt x="3083170" y="1400999"/>
                  <a:pt x="3083170" y="1350498"/>
                </a:cubicBezTo>
                <a:cubicBezTo>
                  <a:pt x="3083170" y="1299997"/>
                  <a:pt x="3124109" y="1259058"/>
                  <a:pt x="3174610" y="1259058"/>
                </a:cubicBezTo>
                <a:close/>
                <a:moveTo>
                  <a:pt x="2557976" y="1259058"/>
                </a:moveTo>
                <a:cubicBezTo>
                  <a:pt x="2608477" y="1259058"/>
                  <a:pt x="2649416" y="1299997"/>
                  <a:pt x="2649416" y="1350498"/>
                </a:cubicBezTo>
                <a:cubicBezTo>
                  <a:pt x="2649416" y="1400999"/>
                  <a:pt x="2608477" y="1441938"/>
                  <a:pt x="2557976" y="1441938"/>
                </a:cubicBezTo>
                <a:cubicBezTo>
                  <a:pt x="2507475" y="1441938"/>
                  <a:pt x="2466536" y="1400999"/>
                  <a:pt x="2466536" y="1350498"/>
                </a:cubicBezTo>
                <a:cubicBezTo>
                  <a:pt x="2466536" y="1299997"/>
                  <a:pt x="2507475" y="1259058"/>
                  <a:pt x="2557976" y="1259058"/>
                </a:cubicBezTo>
                <a:close/>
                <a:moveTo>
                  <a:pt x="1941342" y="1259058"/>
                </a:moveTo>
                <a:cubicBezTo>
                  <a:pt x="1991843" y="1259058"/>
                  <a:pt x="2032782" y="1299997"/>
                  <a:pt x="2032782" y="1350498"/>
                </a:cubicBezTo>
                <a:cubicBezTo>
                  <a:pt x="2032782" y="1400999"/>
                  <a:pt x="1991843" y="1441938"/>
                  <a:pt x="1941342" y="1441938"/>
                </a:cubicBezTo>
                <a:cubicBezTo>
                  <a:pt x="1890841" y="1441938"/>
                  <a:pt x="1849902" y="1400999"/>
                  <a:pt x="1849902" y="1350498"/>
                </a:cubicBezTo>
                <a:cubicBezTo>
                  <a:pt x="1849902" y="1299997"/>
                  <a:pt x="1890841" y="1259058"/>
                  <a:pt x="1941342" y="1259058"/>
                </a:cubicBezTo>
                <a:close/>
                <a:moveTo>
                  <a:pt x="1324708" y="1259058"/>
                </a:moveTo>
                <a:cubicBezTo>
                  <a:pt x="1375209" y="1259058"/>
                  <a:pt x="1416148" y="1299997"/>
                  <a:pt x="1416148" y="1350498"/>
                </a:cubicBezTo>
                <a:cubicBezTo>
                  <a:pt x="1416148" y="1400999"/>
                  <a:pt x="1375209" y="1441938"/>
                  <a:pt x="1324708" y="1441938"/>
                </a:cubicBezTo>
                <a:cubicBezTo>
                  <a:pt x="1274207" y="1441938"/>
                  <a:pt x="1233268" y="1400999"/>
                  <a:pt x="1233268" y="1350498"/>
                </a:cubicBezTo>
                <a:cubicBezTo>
                  <a:pt x="1233268" y="1299997"/>
                  <a:pt x="1274207" y="1259058"/>
                  <a:pt x="1324708" y="1259058"/>
                </a:cubicBezTo>
                <a:close/>
                <a:moveTo>
                  <a:pt x="708074" y="1259058"/>
                </a:moveTo>
                <a:cubicBezTo>
                  <a:pt x="758575" y="1259058"/>
                  <a:pt x="799514" y="1299997"/>
                  <a:pt x="799514" y="1350498"/>
                </a:cubicBezTo>
                <a:cubicBezTo>
                  <a:pt x="799514" y="1400999"/>
                  <a:pt x="758575" y="1441938"/>
                  <a:pt x="708074" y="1441938"/>
                </a:cubicBezTo>
                <a:cubicBezTo>
                  <a:pt x="657573" y="1441938"/>
                  <a:pt x="616634" y="1400999"/>
                  <a:pt x="616634" y="1350498"/>
                </a:cubicBezTo>
                <a:cubicBezTo>
                  <a:pt x="616634" y="1299997"/>
                  <a:pt x="657573" y="1259058"/>
                  <a:pt x="708074" y="1259058"/>
                </a:cubicBezTo>
                <a:close/>
                <a:moveTo>
                  <a:pt x="91440" y="1259058"/>
                </a:moveTo>
                <a:cubicBezTo>
                  <a:pt x="141941" y="1259058"/>
                  <a:pt x="182880" y="1299997"/>
                  <a:pt x="182880" y="1350498"/>
                </a:cubicBezTo>
                <a:cubicBezTo>
                  <a:pt x="182880" y="1400999"/>
                  <a:pt x="141941" y="1441938"/>
                  <a:pt x="91440" y="1441938"/>
                </a:cubicBezTo>
                <a:cubicBezTo>
                  <a:pt x="40939" y="1441938"/>
                  <a:pt x="0" y="1400999"/>
                  <a:pt x="0" y="1350498"/>
                </a:cubicBezTo>
                <a:cubicBezTo>
                  <a:pt x="0" y="1299997"/>
                  <a:pt x="40939" y="1259058"/>
                  <a:pt x="91440" y="1259058"/>
                </a:cubicBezTo>
                <a:close/>
                <a:moveTo>
                  <a:pt x="3174610" y="839372"/>
                </a:moveTo>
                <a:cubicBezTo>
                  <a:pt x="3225111" y="839372"/>
                  <a:pt x="3266050" y="880311"/>
                  <a:pt x="3266050" y="930812"/>
                </a:cubicBezTo>
                <a:cubicBezTo>
                  <a:pt x="3266050" y="981313"/>
                  <a:pt x="3225111" y="1022252"/>
                  <a:pt x="3174610" y="1022252"/>
                </a:cubicBezTo>
                <a:cubicBezTo>
                  <a:pt x="3124109" y="1022252"/>
                  <a:pt x="3083170" y="981313"/>
                  <a:pt x="3083170" y="930812"/>
                </a:cubicBezTo>
                <a:cubicBezTo>
                  <a:pt x="3083170" y="880311"/>
                  <a:pt x="3124109" y="839372"/>
                  <a:pt x="3174610" y="839372"/>
                </a:cubicBezTo>
                <a:close/>
                <a:moveTo>
                  <a:pt x="2557976" y="839372"/>
                </a:moveTo>
                <a:cubicBezTo>
                  <a:pt x="2608477" y="839372"/>
                  <a:pt x="2649416" y="880311"/>
                  <a:pt x="2649416" y="930812"/>
                </a:cubicBezTo>
                <a:cubicBezTo>
                  <a:pt x="2649416" y="981313"/>
                  <a:pt x="2608477" y="1022252"/>
                  <a:pt x="2557976" y="1022252"/>
                </a:cubicBezTo>
                <a:cubicBezTo>
                  <a:pt x="2507475" y="1022252"/>
                  <a:pt x="2466536" y="981313"/>
                  <a:pt x="2466536" y="930812"/>
                </a:cubicBezTo>
                <a:cubicBezTo>
                  <a:pt x="2466536" y="880311"/>
                  <a:pt x="2507475" y="839372"/>
                  <a:pt x="2557976" y="839372"/>
                </a:cubicBezTo>
                <a:close/>
                <a:moveTo>
                  <a:pt x="1941342" y="839372"/>
                </a:moveTo>
                <a:cubicBezTo>
                  <a:pt x="1991843" y="839372"/>
                  <a:pt x="2032782" y="880311"/>
                  <a:pt x="2032782" y="930812"/>
                </a:cubicBezTo>
                <a:cubicBezTo>
                  <a:pt x="2032782" y="981313"/>
                  <a:pt x="1991843" y="1022252"/>
                  <a:pt x="1941342" y="1022252"/>
                </a:cubicBezTo>
                <a:cubicBezTo>
                  <a:pt x="1890841" y="1022252"/>
                  <a:pt x="1849902" y="981313"/>
                  <a:pt x="1849902" y="930812"/>
                </a:cubicBezTo>
                <a:cubicBezTo>
                  <a:pt x="1849902" y="880311"/>
                  <a:pt x="1890841" y="839372"/>
                  <a:pt x="1941342" y="839372"/>
                </a:cubicBezTo>
                <a:close/>
                <a:moveTo>
                  <a:pt x="1324708" y="839372"/>
                </a:moveTo>
                <a:cubicBezTo>
                  <a:pt x="1375209" y="839372"/>
                  <a:pt x="1416148" y="880311"/>
                  <a:pt x="1416148" y="930812"/>
                </a:cubicBezTo>
                <a:cubicBezTo>
                  <a:pt x="1416148" y="981313"/>
                  <a:pt x="1375209" y="1022252"/>
                  <a:pt x="1324708" y="1022252"/>
                </a:cubicBezTo>
                <a:cubicBezTo>
                  <a:pt x="1274207" y="1022252"/>
                  <a:pt x="1233268" y="981313"/>
                  <a:pt x="1233268" y="930812"/>
                </a:cubicBezTo>
                <a:cubicBezTo>
                  <a:pt x="1233268" y="880311"/>
                  <a:pt x="1274207" y="839372"/>
                  <a:pt x="1324708" y="839372"/>
                </a:cubicBezTo>
                <a:close/>
                <a:moveTo>
                  <a:pt x="708074" y="839372"/>
                </a:moveTo>
                <a:cubicBezTo>
                  <a:pt x="758575" y="839372"/>
                  <a:pt x="799514" y="880311"/>
                  <a:pt x="799514" y="930812"/>
                </a:cubicBezTo>
                <a:cubicBezTo>
                  <a:pt x="799514" y="981313"/>
                  <a:pt x="758575" y="1022252"/>
                  <a:pt x="708074" y="1022252"/>
                </a:cubicBezTo>
                <a:cubicBezTo>
                  <a:pt x="657573" y="1022252"/>
                  <a:pt x="616634" y="981313"/>
                  <a:pt x="616634" y="930812"/>
                </a:cubicBezTo>
                <a:cubicBezTo>
                  <a:pt x="616634" y="880311"/>
                  <a:pt x="657573" y="839372"/>
                  <a:pt x="708074" y="839372"/>
                </a:cubicBezTo>
                <a:close/>
                <a:moveTo>
                  <a:pt x="91440" y="839372"/>
                </a:moveTo>
                <a:cubicBezTo>
                  <a:pt x="141941" y="839372"/>
                  <a:pt x="182880" y="880311"/>
                  <a:pt x="182880" y="930812"/>
                </a:cubicBezTo>
                <a:cubicBezTo>
                  <a:pt x="182880" y="981313"/>
                  <a:pt x="141941" y="1022252"/>
                  <a:pt x="91440" y="1022252"/>
                </a:cubicBezTo>
                <a:cubicBezTo>
                  <a:pt x="40939" y="1022252"/>
                  <a:pt x="0" y="981313"/>
                  <a:pt x="0" y="930812"/>
                </a:cubicBezTo>
                <a:cubicBezTo>
                  <a:pt x="0" y="880311"/>
                  <a:pt x="40939" y="839372"/>
                  <a:pt x="91440" y="839372"/>
                </a:cubicBezTo>
                <a:close/>
                <a:moveTo>
                  <a:pt x="3174610" y="419686"/>
                </a:moveTo>
                <a:cubicBezTo>
                  <a:pt x="3225111" y="419686"/>
                  <a:pt x="3266050" y="460625"/>
                  <a:pt x="3266050" y="511126"/>
                </a:cubicBezTo>
                <a:cubicBezTo>
                  <a:pt x="3266050" y="561627"/>
                  <a:pt x="3225111" y="602566"/>
                  <a:pt x="3174610" y="602566"/>
                </a:cubicBezTo>
                <a:cubicBezTo>
                  <a:pt x="3124109" y="602566"/>
                  <a:pt x="3083170" y="561627"/>
                  <a:pt x="3083170" y="511126"/>
                </a:cubicBezTo>
                <a:cubicBezTo>
                  <a:pt x="3083170" y="460625"/>
                  <a:pt x="3124109" y="419686"/>
                  <a:pt x="3174610" y="419686"/>
                </a:cubicBezTo>
                <a:close/>
                <a:moveTo>
                  <a:pt x="2557976" y="419686"/>
                </a:moveTo>
                <a:cubicBezTo>
                  <a:pt x="2608477" y="419686"/>
                  <a:pt x="2649416" y="460625"/>
                  <a:pt x="2649416" y="511126"/>
                </a:cubicBezTo>
                <a:cubicBezTo>
                  <a:pt x="2649416" y="561627"/>
                  <a:pt x="2608477" y="602566"/>
                  <a:pt x="2557976" y="602566"/>
                </a:cubicBezTo>
                <a:cubicBezTo>
                  <a:pt x="2507475" y="602566"/>
                  <a:pt x="2466536" y="561627"/>
                  <a:pt x="2466536" y="511126"/>
                </a:cubicBezTo>
                <a:cubicBezTo>
                  <a:pt x="2466536" y="460625"/>
                  <a:pt x="2507475" y="419686"/>
                  <a:pt x="2557976" y="419686"/>
                </a:cubicBezTo>
                <a:close/>
                <a:moveTo>
                  <a:pt x="1941342" y="419686"/>
                </a:moveTo>
                <a:cubicBezTo>
                  <a:pt x="1991843" y="419686"/>
                  <a:pt x="2032782" y="460625"/>
                  <a:pt x="2032782" y="511126"/>
                </a:cubicBezTo>
                <a:cubicBezTo>
                  <a:pt x="2032782" y="561627"/>
                  <a:pt x="1991843" y="602566"/>
                  <a:pt x="1941342" y="602566"/>
                </a:cubicBezTo>
                <a:cubicBezTo>
                  <a:pt x="1890841" y="602566"/>
                  <a:pt x="1849902" y="561627"/>
                  <a:pt x="1849902" y="511126"/>
                </a:cubicBezTo>
                <a:cubicBezTo>
                  <a:pt x="1849902" y="460625"/>
                  <a:pt x="1890841" y="419686"/>
                  <a:pt x="1941342" y="419686"/>
                </a:cubicBezTo>
                <a:close/>
                <a:moveTo>
                  <a:pt x="1324708" y="419686"/>
                </a:moveTo>
                <a:cubicBezTo>
                  <a:pt x="1375209" y="419686"/>
                  <a:pt x="1416148" y="460625"/>
                  <a:pt x="1416148" y="511126"/>
                </a:cubicBezTo>
                <a:cubicBezTo>
                  <a:pt x="1416148" y="561627"/>
                  <a:pt x="1375209" y="602566"/>
                  <a:pt x="1324708" y="602566"/>
                </a:cubicBezTo>
                <a:cubicBezTo>
                  <a:pt x="1274207" y="602566"/>
                  <a:pt x="1233268" y="561627"/>
                  <a:pt x="1233268" y="511126"/>
                </a:cubicBezTo>
                <a:cubicBezTo>
                  <a:pt x="1233268" y="460625"/>
                  <a:pt x="1274207" y="419686"/>
                  <a:pt x="1324708" y="419686"/>
                </a:cubicBezTo>
                <a:close/>
                <a:moveTo>
                  <a:pt x="708074" y="419686"/>
                </a:moveTo>
                <a:cubicBezTo>
                  <a:pt x="758575" y="419686"/>
                  <a:pt x="799514" y="460625"/>
                  <a:pt x="799514" y="511126"/>
                </a:cubicBezTo>
                <a:cubicBezTo>
                  <a:pt x="799514" y="561627"/>
                  <a:pt x="758575" y="602566"/>
                  <a:pt x="708074" y="602566"/>
                </a:cubicBezTo>
                <a:cubicBezTo>
                  <a:pt x="657573" y="602566"/>
                  <a:pt x="616634" y="561627"/>
                  <a:pt x="616634" y="511126"/>
                </a:cubicBezTo>
                <a:cubicBezTo>
                  <a:pt x="616634" y="460625"/>
                  <a:pt x="657573" y="419686"/>
                  <a:pt x="708074" y="419686"/>
                </a:cubicBezTo>
                <a:close/>
                <a:moveTo>
                  <a:pt x="91440" y="419686"/>
                </a:moveTo>
                <a:cubicBezTo>
                  <a:pt x="141941" y="419686"/>
                  <a:pt x="182880" y="460625"/>
                  <a:pt x="182880" y="511126"/>
                </a:cubicBezTo>
                <a:cubicBezTo>
                  <a:pt x="182880" y="561627"/>
                  <a:pt x="141941" y="602566"/>
                  <a:pt x="91440" y="602566"/>
                </a:cubicBezTo>
                <a:cubicBezTo>
                  <a:pt x="40939" y="602566"/>
                  <a:pt x="0" y="561627"/>
                  <a:pt x="0" y="511126"/>
                </a:cubicBezTo>
                <a:cubicBezTo>
                  <a:pt x="0" y="460625"/>
                  <a:pt x="40939" y="419686"/>
                  <a:pt x="91440" y="419686"/>
                </a:cubicBezTo>
                <a:close/>
                <a:moveTo>
                  <a:pt x="3174610" y="0"/>
                </a:moveTo>
                <a:cubicBezTo>
                  <a:pt x="3225111" y="0"/>
                  <a:pt x="3266050" y="40939"/>
                  <a:pt x="3266050" y="91440"/>
                </a:cubicBezTo>
                <a:cubicBezTo>
                  <a:pt x="3266050" y="141941"/>
                  <a:pt x="3225111" y="182880"/>
                  <a:pt x="3174610" y="182880"/>
                </a:cubicBezTo>
                <a:cubicBezTo>
                  <a:pt x="3124109" y="182880"/>
                  <a:pt x="3083170" y="141941"/>
                  <a:pt x="3083170" y="91440"/>
                </a:cubicBezTo>
                <a:cubicBezTo>
                  <a:pt x="3083170" y="40939"/>
                  <a:pt x="3124109" y="0"/>
                  <a:pt x="3174610" y="0"/>
                </a:cubicBezTo>
                <a:close/>
                <a:moveTo>
                  <a:pt x="2557976" y="0"/>
                </a:moveTo>
                <a:cubicBezTo>
                  <a:pt x="2608477" y="0"/>
                  <a:pt x="2649416" y="40939"/>
                  <a:pt x="2649416" y="91440"/>
                </a:cubicBezTo>
                <a:cubicBezTo>
                  <a:pt x="2649416" y="141941"/>
                  <a:pt x="2608477" y="182880"/>
                  <a:pt x="2557976" y="182880"/>
                </a:cubicBezTo>
                <a:cubicBezTo>
                  <a:pt x="2507475" y="182880"/>
                  <a:pt x="2466536" y="141941"/>
                  <a:pt x="2466536" y="91440"/>
                </a:cubicBezTo>
                <a:cubicBezTo>
                  <a:pt x="2466536" y="40939"/>
                  <a:pt x="2507475" y="0"/>
                  <a:pt x="2557976" y="0"/>
                </a:cubicBezTo>
                <a:close/>
                <a:moveTo>
                  <a:pt x="1941342" y="0"/>
                </a:moveTo>
                <a:cubicBezTo>
                  <a:pt x="1991843" y="0"/>
                  <a:pt x="2032782" y="40939"/>
                  <a:pt x="2032782" y="91440"/>
                </a:cubicBezTo>
                <a:cubicBezTo>
                  <a:pt x="2032782" y="141941"/>
                  <a:pt x="1991843" y="182880"/>
                  <a:pt x="1941342" y="182880"/>
                </a:cubicBezTo>
                <a:cubicBezTo>
                  <a:pt x="1890841" y="182880"/>
                  <a:pt x="1849902" y="141941"/>
                  <a:pt x="1849902" y="91440"/>
                </a:cubicBezTo>
                <a:cubicBezTo>
                  <a:pt x="1849902" y="40939"/>
                  <a:pt x="1890841" y="0"/>
                  <a:pt x="1941342" y="0"/>
                </a:cubicBezTo>
                <a:close/>
                <a:moveTo>
                  <a:pt x="1324708" y="0"/>
                </a:moveTo>
                <a:cubicBezTo>
                  <a:pt x="1375209" y="0"/>
                  <a:pt x="1416148" y="40939"/>
                  <a:pt x="1416148" y="91440"/>
                </a:cubicBezTo>
                <a:cubicBezTo>
                  <a:pt x="1416148" y="141941"/>
                  <a:pt x="1375209" y="182880"/>
                  <a:pt x="1324708" y="182880"/>
                </a:cubicBezTo>
                <a:cubicBezTo>
                  <a:pt x="1274207" y="182880"/>
                  <a:pt x="1233268" y="141941"/>
                  <a:pt x="1233268" y="91440"/>
                </a:cubicBezTo>
                <a:cubicBezTo>
                  <a:pt x="1233268" y="40939"/>
                  <a:pt x="1274207" y="0"/>
                  <a:pt x="1324708" y="0"/>
                </a:cubicBezTo>
                <a:close/>
                <a:moveTo>
                  <a:pt x="708074" y="0"/>
                </a:moveTo>
                <a:cubicBezTo>
                  <a:pt x="758575" y="0"/>
                  <a:pt x="799514" y="40939"/>
                  <a:pt x="799514" y="91440"/>
                </a:cubicBezTo>
                <a:cubicBezTo>
                  <a:pt x="799514" y="141941"/>
                  <a:pt x="758575" y="182880"/>
                  <a:pt x="708074" y="182880"/>
                </a:cubicBezTo>
                <a:cubicBezTo>
                  <a:pt x="657573" y="182880"/>
                  <a:pt x="616634" y="141941"/>
                  <a:pt x="616634" y="91440"/>
                </a:cubicBezTo>
                <a:cubicBezTo>
                  <a:pt x="616634" y="40939"/>
                  <a:pt x="657573" y="0"/>
                  <a:pt x="708074" y="0"/>
                </a:cubicBezTo>
                <a:close/>
                <a:moveTo>
                  <a:pt x="91440" y="0"/>
                </a:moveTo>
                <a:cubicBezTo>
                  <a:pt x="141941" y="0"/>
                  <a:pt x="182880" y="40939"/>
                  <a:pt x="182880" y="91440"/>
                </a:cubicBezTo>
                <a:cubicBezTo>
                  <a:pt x="182880" y="141941"/>
                  <a:pt x="141941" y="182880"/>
                  <a:pt x="91440" y="182880"/>
                </a:cubicBezTo>
                <a:cubicBezTo>
                  <a:pt x="40939" y="182880"/>
                  <a:pt x="0" y="141941"/>
                  <a:pt x="0" y="91440"/>
                </a:cubicBez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24" name="圆: 空心 23"/>
          <p:cNvSpPr/>
          <p:nvPr>
            <p:custDataLst>
              <p:tags r:id="rId7"/>
            </p:custDataLst>
          </p:nvPr>
        </p:nvSpPr>
        <p:spPr>
          <a:xfrm>
            <a:off x="10367682" y="2983101"/>
            <a:ext cx="443753" cy="443753"/>
          </a:xfrm>
          <a:prstGeom prst="donu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75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9" name="任意多边形: 形状 3"/>
          <p:cNvSpPr/>
          <p:nvPr>
            <p:custDataLst>
              <p:tags r:id="rId8"/>
            </p:custDataLst>
          </p:nvPr>
        </p:nvSpPr>
        <p:spPr>
          <a:xfrm>
            <a:off x="1" y="0"/>
            <a:ext cx="180000" cy="5084618"/>
          </a:xfrm>
          <a:custGeom>
            <a:avLst/>
            <a:gdLst>
              <a:gd name="connsiteX0" fmla="*/ 0 w 263237"/>
              <a:gd name="connsiteY0" fmla="*/ 0 h 5084618"/>
              <a:gd name="connsiteX1" fmla="*/ 263237 w 263237"/>
              <a:gd name="connsiteY1" fmla="*/ 0 h 5084618"/>
              <a:gd name="connsiteX2" fmla="*/ 263237 w 263237"/>
              <a:gd name="connsiteY2" fmla="*/ 4941457 h 5084618"/>
              <a:gd name="connsiteX3" fmla="*/ 120076 w 263237"/>
              <a:gd name="connsiteY3" fmla="*/ 5084618 h 5084618"/>
              <a:gd name="connsiteX4" fmla="*/ 0 w 263237"/>
              <a:gd name="connsiteY4" fmla="*/ 5084618 h 508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37" h="5084618">
                <a:moveTo>
                  <a:pt x="0" y="0"/>
                </a:moveTo>
                <a:lnTo>
                  <a:pt x="263237" y="0"/>
                </a:lnTo>
                <a:lnTo>
                  <a:pt x="263237" y="4941457"/>
                </a:lnTo>
                <a:cubicBezTo>
                  <a:pt x="263237" y="5020523"/>
                  <a:pt x="199142" y="5084618"/>
                  <a:pt x="120076" y="5084618"/>
                </a:cubicBezTo>
                <a:lnTo>
                  <a:pt x="0" y="5084618"/>
                </a:ln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7" name="标题"/>
          <p:cNvSpPr txBox="1">
            <a:spLocks noGrp="1"/>
          </p:cNvSpPr>
          <p:nvPr>
            <p:ph type="title" idx="1" hasCustomPrompt="1"/>
            <p:custDataLst>
              <p:tags r:id="rId9"/>
            </p:custDataLst>
          </p:nvPr>
        </p:nvSpPr>
        <p:spPr>
          <a:xfrm>
            <a:off x="714375" y="1968403"/>
            <a:ext cx="6339205" cy="2196562"/>
          </a:xfrm>
          <a:prstGeom prst="rect">
            <a:avLst/>
          </a:prstGeom>
          <a:noFill/>
        </p:spPr>
        <p:txBody>
          <a:bodyPr vert="horz" wrap="square" lIns="91440" tIns="0" rIns="91440" bIns="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6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>
                <a:sym typeface="+mn-ea"/>
              </a:rPr>
              <a:t>单击编辑标题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  <p:sp>
        <p:nvSpPr>
          <p:cNvPr id="13" name="署名占位符 10"/>
          <p:cNvSpPr>
            <a:spLocks noGrp="1"/>
          </p:cNvSpPr>
          <p:nvPr>
            <p:ph type="body" sz="quarter" idx="17" hasCustomPrompt="1"/>
            <p:custDataLst>
              <p:tags r:id="rId13"/>
            </p:custDataLst>
          </p:nvPr>
        </p:nvSpPr>
        <p:spPr>
          <a:xfrm>
            <a:off x="838200" y="4610479"/>
            <a:ext cx="2033905" cy="544830"/>
          </a:xfrm>
          <a:prstGeom prst="roundRect">
            <a:avLst/>
          </a:prstGeom>
          <a:solidFill>
            <a:schemeClr val="accent2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3E9"/>
          </a:solidFill>
          <a:effectLst/>
        </p:spPr>
        <p:txBody>
          <a:bodyPr vert="horz" lIns="0" tIns="0" rIns="0" bIns="0" rtlCol="0" anchor="ctr" anchorCtr="0">
            <a:normAutofit/>
          </a:bodyPr>
          <a:lstStyle/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050" y="1160466"/>
            <a:ext cx="10128950" cy="5697534"/>
          </a:xfrm>
          <a:prstGeom prst="rect">
            <a:avLst/>
          </a:prstGeom>
        </p:spPr>
      </p:pic>
      <p:sp>
        <p:nvSpPr>
          <p:cNvPr id="57" name="文本占位符-汇报人"/>
          <p:cNvSpPr>
            <a:spLocks noGrp="1"/>
          </p:cNvSpPr>
          <p:nvPr userDrawn="1">
            <p:ph type="body" sz="quarter" idx="13" hasCustomPrompt="1"/>
            <p:custDataLst>
              <p:tags r:id="rId5"/>
            </p:custDataLst>
          </p:nvPr>
        </p:nvSpPr>
        <p:spPr>
          <a:xfrm>
            <a:off x="673100" y="4997851"/>
            <a:ext cx="2077494" cy="45357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5000">
                <a:schemeClr val="accent2"/>
              </a:gs>
              <a:gs pos="100000">
                <a:schemeClr val="accent1"/>
              </a:gs>
            </a:gsLst>
            <a:lin ang="13500000" scaled="1"/>
            <a:tileRect/>
          </a:gradFill>
          <a:ln>
            <a:noFill/>
          </a:ln>
          <a:effectLst/>
        </p:spPr>
        <p:txBody>
          <a:bodyPr lIns="0" tIns="0" rIns="0" bIns="0" anchor="ctr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署名</a:t>
            </a:r>
            <a:r>
              <a:rPr lang="zh-CN" altLang="en-US">
                <a:sym typeface="+mn-ea"/>
              </a:rPr>
              <a:t>占位符</a:t>
            </a:r>
            <a:endParaRPr lang="zh-CN" altLang="en-US" dirty="0"/>
          </a:p>
        </p:txBody>
      </p:sp>
      <p:cxnSp>
        <p:nvCxnSpPr>
          <p:cNvPr id="87" name="直接连接符 86"/>
          <p:cNvCxnSpPr/>
          <p:nvPr userDrawn="1">
            <p:custDataLst>
              <p:tags r:id="rId6"/>
            </p:custDataLst>
          </p:nvPr>
        </p:nvCxnSpPr>
        <p:spPr>
          <a:xfrm>
            <a:off x="11299811" y="547457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 userDrawn="1">
            <p:custDataLst>
              <p:tags r:id="rId7"/>
            </p:custDataLst>
          </p:nvPr>
        </p:nvCxnSpPr>
        <p:spPr>
          <a:xfrm>
            <a:off x="11299811" y="610478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 userDrawn="1">
            <p:custDataLst>
              <p:tags r:id="rId8"/>
            </p:custDataLst>
          </p:nvPr>
        </p:nvCxnSpPr>
        <p:spPr>
          <a:xfrm>
            <a:off x="11299811" y="673499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 标题"/>
          <p:cNvSpPr>
            <a:spLocks noGrp="1"/>
          </p:cNvSpPr>
          <p:nvPr userDrawn="1">
            <p:ph type="ctrTitle"/>
            <p:custDataLst>
              <p:tags r:id="rId9"/>
            </p:custDataLst>
          </p:nvPr>
        </p:nvSpPr>
        <p:spPr>
          <a:xfrm>
            <a:off x="695325" y="1652270"/>
            <a:ext cx="6338570" cy="19685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>
              <a:defRPr lang="zh-CN" altLang="en-US" sz="6000" dirty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10" name="直接连接符 9"/>
          <p:cNvCxnSpPr/>
          <p:nvPr>
            <p:custDataLst>
              <p:tags r:id="rId10"/>
            </p:custDataLst>
          </p:nvPr>
        </p:nvCxnSpPr>
        <p:spPr>
          <a:xfrm flipH="1">
            <a:off x="4740297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11"/>
            </p:custDataLst>
          </p:nvPr>
        </p:nvCxnSpPr>
        <p:spPr>
          <a:xfrm flipH="1">
            <a:off x="4774076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2"/>
            </p:custDataLst>
          </p:nvPr>
        </p:nvCxnSpPr>
        <p:spPr>
          <a:xfrm flipH="1">
            <a:off x="4807854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3"/>
            </p:custDataLst>
          </p:nvPr>
        </p:nvCxnSpPr>
        <p:spPr>
          <a:xfrm flipH="1">
            <a:off x="4841633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>
            <p:custDataLst>
              <p:tags r:id="rId14"/>
            </p:custDataLst>
          </p:nvPr>
        </p:nvCxnSpPr>
        <p:spPr>
          <a:xfrm flipH="1">
            <a:off x="4875411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15"/>
            </p:custDataLst>
          </p:nvPr>
        </p:nvCxnSpPr>
        <p:spPr>
          <a:xfrm flipH="1">
            <a:off x="4909190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16"/>
            </p:custDataLst>
          </p:nvPr>
        </p:nvCxnSpPr>
        <p:spPr>
          <a:xfrm flipH="1">
            <a:off x="4942968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17"/>
            </p:custDataLst>
          </p:nvPr>
        </p:nvCxnSpPr>
        <p:spPr>
          <a:xfrm flipH="1">
            <a:off x="4976747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18"/>
            </p:custDataLst>
          </p:nvPr>
        </p:nvCxnSpPr>
        <p:spPr>
          <a:xfrm flipH="1">
            <a:off x="5010525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9"/>
            </p:custDataLst>
          </p:nvPr>
        </p:nvCxnSpPr>
        <p:spPr>
          <a:xfrm flipH="1">
            <a:off x="5044304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20"/>
            </p:custDataLst>
          </p:nvPr>
        </p:nvCxnSpPr>
        <p:spPr>
          <a:xfrm flipH="1">
            <a:off x="5078082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>
            <p:custDataLst>
              <p:tags r:id="rId21"/>
            </p:custDataLst>
          </p:nvPr>
        </p:nvCxnSpPr>
        <p:spPr>
          <a:xfrm flipH="1">
            <a:off x="5111861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>
            <p:custDataLst>
              <p:tags r:id="rId22"/>
            </p:custDataLst>
          </p:nvPr>
        </p:nvCxnSpPr>
        <p:spPr>
          <a:xfrm flipH="1">
            <a:off x="5145639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>
            <p:custDataLst>
              <p:tags r:id="rId23"/>
            </p:custDataLst>
          </p:nvPr>
        </p:nvCxnSpPr>
        <p:spPr>
          <a:xfrm flipH="1">
            <a:off x="5179418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>
            <p:custDataLst>
              <p:tags r:id="rId24"/>
            </p:custDataLst>
          </p:nvPr>
        </p:nvCxnSpPr>
        <p:spPr>
          <a:xfrm flipH="1">
            <a:off x="5213196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>
            <p:custDataLst>
              <p:tags r:id="rId25"/>
            </p:custDataLst>
          </p:nvPr>
        </p:nvCxnSpPr>
        <p:spPr>
          <a:xfrm>
            <a:off x="673100" y="4510141"/>
            <a:ext cx="400050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4"/>
          <p:cNvSpPr>
            <a:spLocks noGrp="1"/>
          </p:cNvSpPr>
          <p:nvPr>
            <p:ph type="dt" sz="half" idx="14"/>
            <p:custDataLst>
              <p:tags r:id="rId26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5"/>
            <p:custDataLst>
              <p:tags r:id="rId2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  <p:custDataLst>
              <p:tags r:id="rId28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325" y="1257300"/>
            <a:ext cx="10795865" cy="49203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FDF3E9"/>
          </a:solidFill>
          <a:effectLst/>
        </p:spPr>
        <p:txBody>
          <a:bodyPr vert="horz" lIns="0" tIns="0" rIns="0" bIns="0" rtlCol="0" anchor="ctr" anchorCtr="0">
            <a:normAutofit/>
          </a:bodyPr>
          <a:lstStyle/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7011112" y="882244"/>
            <a:ext cx="2597738" cy="101797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r">
              <a:defRPr lang="zh-CN" altLang="en-US" sz="6600" dirty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标 题</a:t>
            </a:r>
            <a:endParaRPr lang="zh-CN" altLang="en-US" dirty="0"/>
          </a:p>
        </p:txBody>
      </p:sp>
      <p:cxnSp>
        <p:nvCxnSpPr>
          <p:cNvPr id="5" name="直接连接符 4"/>
          <p:cNvCxnSpPr/>
          <p:nvPr userDrawn="1">
            <p:custDataLst>
              <p:tags r:id="rId4"/>
            </p:custDataLst>
          </p:nvPr>
        </p:nvCxnSpPr>
        <p:spPr>
          <a:xfrm>
            <a:off x="11299811" y="547457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>
            <p:custDataLst>
              <p:tags r:id="rId5"/>
            </p:custDataLst>
          </p:nvPr>
        </p:nvCxnSpPr>
        <p:spPr>
          <a:xfrm>
            <a:off x="11299811" y="610478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>
            <p:custDataLst>
              <p:tags r:id="rId6"/>
            </p:custDataLst>
          </p:nvPr>
        </p:nvCxnSpPr>
        <p:spPr>
          <a:xfrm>
            <a:off x="11299811" y="673499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背景图案&#10;&#10;低可信度描述已自动生成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62"/>
          <a:stretch>
            <a:fillRect/>
          </a:stretch>
        </p:blipFill>
        <p:spPr>
          <a:xfrm flipH="1">
            <a:off x="0" y="776716"/>
            <a:ext cx="4237464" cy="6081284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3E9"/>
          </a:solidFill>
          <a:effectLst/>
        </p:spPr>
        <p:txBody>
          <a:bodyPr vert="horz" lIns="0" tIns="0" rIns="0" bIns="0" rtlCol="0" anchor="ctr" anchorCtr="0">
            <a:normAutofit/>
          </a:bodyPr>
          <a:lstStyle/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74"/>
          <a:stretch>
            <a:fillRect/>
          </a:stretch>
        </p:blipFill>
        <p:spPr>
          <a:xfrm rot="5400000">
            <a:off x="103168" y="1137808"/>
            <a:ext cx="5617024" cy="5823359"/>
          </a:xfrm>
          <a:prstGeom prst="rect">
            <a:avLst/>
          </a:prstGeom>
        </p:spPr>
      </p:pic>
      <p:sp>
        <p:nvSpPr>
          <p:cNvPr id="4" name="节编号"/>
          <p:cNvSpPr>
            <a:spLocks noGrp="1"/>
          </p:cNvSpPr>
          <p:nvPr userDrawn="1">
            <p:ph type="body" sz="quarter" idx="13" hasCustomPrompt="1"/>
            <p:custDataLst>
              <p:tags r:id="rId5"/>
            </p:custDataLst>
          </p:nvPr>
        </p:nvSpPr>
        <p:spPr>
          <a:xfrm>
            <a:off x="5452314" y="1687843"/>
            <a:ext cx="6066586" cy="124714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r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sz="7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节编号</a:t>
            </a:r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 userDrawn="1">
            <p:ph type="ctrTitle"/>
            <p:custDataLst>
              <p:tags r:id="rId6"/>
            </p:custDataLst>
          </p:nvPr>
        </p:nvSpPr>
        <p:spPr>
          <a:xfrm>
            <a:off x="5451475" y="3046730"/>
            <a:ext cx="6067425" cy="179641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r">
              <a:defRPr lang="zh-CN" altLang="en-US" sz="6000" dirty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11299811" y="547457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>
            <p:custDataLst>
              <p:tags r:id="rId8"/>
            </p:custDataLst>
          </p:nvPr>
        </p:nvCxnSpPr>
        <p:spPr>
          <a:xfrm>
            <a:off x="11299811" y="610478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9"/>
            </p:custDataLst>
          </p:nvPr>
        </p:nvCxnSpPr>
        <p:spPr>
          <a:xfrm>
            <a:off x="11299811" y="673499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期占位符 6"/>
          <p:cNvSpPr>
            <a:spLocks noGrp="1"/>
          </p:cNvSpPr>
          <p:nvPr>
            <p:ph type="dt" sz="half" idx="19"/>
            <p:custDataLst>
              <p:tags r:id="rId10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20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21"/>
            <p:custDataLst>
              <p:tags r:id="rId12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94800" y="1257300"/>
            <a:ext cx="5181600" cy="4920300"/>
          </a:xfrm>
        </p:spPr>
        <p:txBody>
          <a:bodyPr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/>
              <a:t>第二</a:t>
            </a:r>
            <a:r>
              <a:rPr lang="zh-CN" altLang="en-US" dirty="0"/>
              <a:t>级</a:t>
            </a:r>
            <a:endParaRPr lang="zh-CN" altLang="en-US" dirty="0"/>
          </a:p>
          <a:p>
            <a:pPr lvl="2"/>
            <a:r>
              <a:rPr lang="zh-CN" altLang="en-US"/>
              <a:t>第三</a:t>
            </a:r>
            <a:r>
              <a:rPr lang="zh-CN" altLang="en-US" dirty="0"/>
              <a:t>级</a:t>
            </a:r>
            <a:endParaRPr lang="zh-CN" altLang="en-US" dirty="0"/>
          </a:p>
          <a:p>
            <a:pPr lvl="3"/>
            <a:r>
              <a:rPr lang="zh-CN" altLang="en-US"/>
              <a:t>第四</a:t>
            </a:r>
            <a:r>
              <a:rPr lang="zh-CN" altLang="en-US" dirty="0"/>
              <a:t>级</a:t>
            </a:r>
            <a:endParaRPr lang="zh-CN" altLang="en-US" dirty="0"/>
          </a:p>
          <a:p>
            <a:pPr lvl="4"/>
            <a:r>
              <a:rPr lang="zh-CN" altLang="en-US"/>
              <a:t>第五</a:t>
            </a:r>
            <a:r>
              <a:rPr lang="zh-CN" altLang="en-US" dirty="0"/>
              <a:t>级</a:t>
            </a:r>
            <a:endParaRPr lang="zh-CN" altLang="en-US" dirty="0"/>
          </a:p>
        </p:txBody>
      </p:sp>
      <p:sp>
        <p:nvSpPr>
          <p:cNvPr id="3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13200" y="1257300"/>
            <a:ext cx="5181600" cy="4920300"/>
          </a:xfrm>
        </p:spPr>
        <p:txBody>
          <a:bodyPr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/>
              <a:t>第二</a:t>
            </a:r>
            <a:r>
              <a:rPr lang="zh-CN" altLang="en-US" dirty="0"/>
              <a:t>级</a:t>
            </a:r>
            <a:endParaRPr lang="zh-CN" altLang="en-US" dirty="0"/>
          </a:p>
          <a:p>
            <a:pPr lvl="2"/>
            <a:r>
              <a:rPr lang="zh-CN" altLang="en-US"/>
              <a:t>第三</a:t>
            </a:r>
            <a:r>
              <a:rPr lang="zh-CN" altLang="en-US" dirty="0"/>
              <a:t>级</a:t>
            </a:r>
            <a:endParaRPr lang="zh-CN" altLang="en-US" dirty="0"/>
          </a:p>
          <a:p>
            <a:pPr lvl="3"/>
            <a:r>
              <a:rPr lang="zh-CN" altLang="en-US"/>
              <a:t>第四</a:t>
            </a:r>
            <a:r>
              <a:rPr lang="zh-CN" altLang="en-US" dirty="0"/>
              <a:t>级</a:t>
            </a:r>
            <a:endParaRPr lang="zh-CN" altLang="en-US" dirty="0"/>
          </a:p>
          <a:p>
            <a:pPr lvl="4"/>
            <a:r>
              <a:rPr lang="zh-CN" altLang="en-US"/>
              <a:t>第五</a:t>
            </a:r>
            <a:r>
              <a:rPr lang="zh-CN" altLang="en-US" dirty="0"/>
              <a:t>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94800" y="360000"/>
            <a:ext cx="10800000" cy="720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94800" y="1257300"/>
            <a:ext cx="5157787" cy="505326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3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4800" y="1840832"/>
            <a:ext cx="5157787" cy="4348831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311612" y="1257300"/>
            <a:ext cx="5183188" cy="505326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311612" y="1840832"/>
            <a:ext cx="5183188" cy="4348831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/>
              <a:t>第二</a:t>
            </a:r>
            <a:r>
              <a:rPr lang="zh-CN" altLang="en-US" dirty="0"/>
              <a:t>级</a:t>
            </a:r>
            <a:endParaRPr lang="zh-CN" altLang="en-US" dirty="0"/>
          </a:p>
          <a:p>
            <a:pPr lvl="2"/>
            <a:r>
              <a:rPr lang="zh-CN" altLang="en-US"/>
              <a:t>第三</a:t>
            </a:r>
            <a:r>
              <a:rPr lang="zh-CN" altLang="en-US" dirty="0"/>
              <a:t>级</a:t>
            </a:r>
            <a:endParaRPr lang="zh-CN" altLang="en-US" dirty="0"/>
          </a:p>
          <a:p>
            <a:pPr lvl="3"/>
            <a:r>
              <a:rPr lang="zh-CN" altLang="en-US"/>
              <a:t>第四</a:t>
            </a:r>
            <a:r>
              <a:rPr lang="zh-CN" altLang="en-US" dirty="0"/>
              <a:t>级</a:t>
            </a:r>
            <a:endParaRPr lang="zh-CN" altLang="en-US" dirty="0"/>
          </a:p>
          <a:p>
            <a:pPr lvl="4"/>
            <a:r>
              <a:rPr lang="zh-CN" altLang="en-US"/>
              <a:t>第五</a:t>
            </a:r>
            <a:r>
              <a:rPr lang="zh-CN" altLang="en-US" dirty="0"/>
              <a:t>级</a:t>
            </a:r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94800" y="360000"/>
            <a:ext cx="10800000" cy="720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325" y="360363"/>
            <a:ext cx="10801350" cy="58172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95325" y="1257300"/>
            <a:ext cx="10795865" cy="49591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3E9"/>
          </a:solidFill>
          <a:effectLst/>
        </p:spPr>
        <p:txBody>
          <a:bodyPr vert="horz" lIns="0" tIns="0" rIns="0" bIns="0" rtlCol="0" anchor="ctr" anchorCtr="0">
            <a:normAutofit/>
          </a:bodyPr>
          <a:lstStyle/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050" y="1160466"/>
            <a:ext cx="10128950" cy="5697534"/>
          </a:xfrm>
          <a:prstGeom prst="rect">
            <a:avLst/>
          </a:prstGeom>
        </p:spPr>
      </p:pic>
      <p:sp>
        <p:nvSpPr>
          <p:cNvPr id="57" name="文本占位符-汇报人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673100" y="4997851"/>
            <a:ext cx="2077494" cy="45357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55000">
                <a:schemeClr val="accent2"/>
              </a:gs>
              <a:gs pos="100000">
                <a:schemeClr val="accent1"/>
              </a:gs>
            </a:gsLst>
            <a:lin ang="13500000" scaled="1"/>
            <a:tileRect/>
          </a:gradFill>
          <a:ln>
            <a:noFill/>
          </a:ln>
          <a:effectLst/>
        </p:spPr>
        <p:txBody>
          <a:bodyPr lIns="0" tIns="0" rIns="0" bIns="0" anchor="ctr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署名</a:t>
            </a:r>
            <a:r>
              <a:rPr lang="zh-CN" altLang="en-US">
                <a:sym typeface="+mn-ea"/>
              </a:rPr>
              <a:t>占位符</a:t>
            </a:r>
            <a:endParaRPr lang="zh-CN" altLang="en-US" dirty="0"/>
          </a:p>
        </p:txBody>
      </p:sp>
      <p:cxnSp>
        <p:nvCxnSpPr>
          <p:cNvPr id="87" name="直接连接符 86"/>
          <p:cNvCxnSpPr/>
          <p:nvPr userDrawn="1">
            <p:custDataLst>
              <p:tags r:id="rId6"/>
            </p:custDataLst>
          </p:nvPr>
        </p:nvCxnSpPr>
        <p:spPr>
          <a:xfrm>
            <a:off x="11299811" y="547457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 userDrawn="1">
            <p:custDataLst>
              <p:tags r:id="rId7"/>
            </p:custDataLst>
          </p:nvPr>
        </p:nvCxnSpPr>
        <p:spPr>
          <a:xfrm>
            <a:off x="11299811" y="610478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 userDrawn="1">
            <p:custDataLst>
              <p:tags r:id="rId8"/>
            </p:custDataLst>
          </p:nvPr>
        </p:nvCxnSpPr>
        <p:spPr>
          <a:xfrm>
            <a:off x="11299811" y="673499"/>
            <a:ext cx="219089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 标题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695325" y="1652270"/>
            <a:ext cx="6338570" cy="1969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 lang="zh-CN" altLang="en-US" sz="6000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cxnSp>
        <p:nvCxnSpPr>
          <p:cNvPr id="10" name="直接连接符 9"/>
          <p:cNvCxnSpPr/>
          <p:nvPr userDrawn="1">
            <p:custDataLst>
              <p:tags r:id="rId10"/>
            </p:custDataLst>
          </p:nvPr>
        </p:nvCxnSpPr>
        <p:spPr>
          <a:xfrm flipH="1">
            <a:off x="4740297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>
            <p:custDataLst>
              <p:tags r:id="rId11"/>
            </p:custDataLst>
          </p:nvPr>
        </p:nvCxnSpPr>
        <p:spPr>
          <a:xfrm flipH="1">
            <a:off x="4774076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>
            <p:custDataLst>
              <p:tags r:id="rId12"/>
            </p:custDataLst>
          </p:nvPr>
        </p:nvCxnSpPr>
        <p:spPr>
          <a:xfrm flipH="1">
            <a:off x="4807854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>
            <p:custDataLst>
              <p:tags r:id="rId13"/>
            </p:custDataLst>
          </p:nvPr>
        </p:nvCxnSpPr>
        <p:spPr>
          <a:xfrm flipH="1">
            <a:off x="4841633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>
            <p:custDataLst>
              <p:tags r:id="rId14"/>
            </p:custDataLst>
          </p:nvPr>
        </p:nvCxnSpPr>
        <p:spPr>
          <a:xfrm flipH="1">
            <a:off x="4875411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>
            <p:custDataLst>
              <p:tags r:id="rId15"/>
            </p:custDataLst>
          </p:nvPr>
        </p:nvCxnSpPr>
        <p:spPr>
          <a:xfrm flipH="1">
            <a:off x="4909190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>
            <p:custDataLst>
              <p:tags r:id="rId16"/>
            </p:custDataLst>
          </p:nvPr>
        </p:nvCxnSpPr>
        <p:spPr>
          <a:xfrm flipH="1">
            <a:off x="4942968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17"/>
            </p:custDataLst>
          </p:nvPr>
        </p:nvCxnSpPr>
        <p:spPr>
          <a:xfrm flipH="1">
            <a:off x="4976747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 userDrawn="1">
            <p:custDataLst>
              <p:tags r:id="rId18"/>
            </p:custDataLst>
          </p:nvPr>
        </p:nvCxnSpPr>
        <p:spPr>
          <a:xfrm flipH="1">
            <a:off x="5010525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 userDrawn="1">
            <p:custDataLst>
              <p:tags r:id="rId19"/>
            </p:custDataLst>
          </p:nvPr>
        </p:nvCxnSpPr>
        <p:spPr>
          <a:xfrm flipH="1">
            <a:off x="5044304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>
            <p:custDataLst>
              <p:tags r:id="rId20"/>
            </p:custDataLst>
          </p:nvPr>
        </p:nvCxnSpPr>
        <p:spPr>
          <a:xfrm flipH="1">
            <a:off x="5078082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21"/>
            </p:custDataLst>
          </p:nvPr>
        </p:nvCxnSpPr>
        <p:spPr>
          <a:xfrm flipH="1">
            <a:off x="5111861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>
            <p:custDataLst>
              <p:tags r:id="rId22"/>
            </p:custDataLst>
          </p:nvPr>
        </p:nvCxnSpPr>
        <p:spPr>
          <a:xfrm flipH="1">
            <a:off x="5145639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23"/>
            </p:custDataLst>
          </p:nvPr>
        </p:nvCxnSpPr>
        <p:spPr>
          <a:xfrm flipH="1">
            <a:off x="5179418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>
            <p:custDataLst>
              <p:tags r:id="rId24"/>
            </p:custDataLst>
          </p:nvPr>
        </p:nvCxnSpPr>
        <p:spPr>
          <a:xfrm flipH="1">
            <a:off x="5213196" y="4453845"/>
            <a:ext cx="56394" cy="5639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>
            <p:custDataLst>
              <p:tags r:id="rId25"/>
            </p:custDataLst>
          </p:nvPr>
        </p:nvCxnSpPr>
        <p:spPr>
          <a:xfrm>
            <a:off x="673100" y="4510141"/>
            <a:ext cx="400050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1874"/>
            <a:ext cx="12190307" cy="685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: 形状 35"/>
          <p:cNvSpPr/>
          <p:nvPr>
            <p:custDataLst>
              <p:tags r:id="rId2"/>
            </p:custDataLst>
          </p:nvPr>
        </p:nvSpPr>
        <p:spPr>
          <a:xfrm>
            <a:off x="6611812" y="1629506"/>
            <a:ext cx="1654843" cy="1155895"/>
          </a:xfrm>
          <a:custGeom>
            <a:avLst/>
            <a:gdLst>
              <a:gd name="connsiteX0" fmla="*/ 3174610 w 3266050"/>
              <a:gd name="connsiteY0" fmla="*/ 2098430 h 2281310"/>
              <a:gd name="connsiteX1" fmla="*/ 3266050 w 3266050"/>
              <a:gd name="connsiteY1" fmla="*/ 2189870 h 2281310"/>
              <a:gd name="connsiteX2" fmla="*/ 3174610 w 3266050"/>
              <a:gd name="connsiteY2" fmla="*/ 2281310 h 2281310"/>
              <a:gd name="connsiteX3" fmla="*/ 3083170 w 3266050"/>
              <a:gd name="connsiteY3" fmla="*/ 2189870 h 2281310"/>
              <a:gd name="connsiteX4" fmla="*/ 3174610 w 3266050"/>
              <a:gd name="connsiteY4" fmla="*/ 2098430 h 2281310"/>
              <a:gd name="connsiteX5" fmla="*/ 2557976 w 3266050"/>
              <a:gd name="connsiteY5" fmla="*/ 2098430 h 2281310"/>
              <a:gd name="connsiteX6" fmla="*/ 2649416 w 3266050"/>
              <a:gd name="connsiteY6" fmla="*/ 2189870 h 2281310"/>
              <a:gd name="connsiteX7" fmla="*/ 2557976 w 3266050"/>
              <a:gd name="connsiteY7" fmla="*/ 2281310 h 2281310"/>
              <a:gd name="connsiteX8" fmla="*/ 2466536 w 3266050"/>
              <a:gd name="connsiteY8" fmla="*/ 2189870 h 2281310"/>
              <a:gd name="connsiteX9" fmla="*/ 2557976 w 3266050"/>
              <a:gd name="connsiteY9" fmla="*/ 2098430 h 2281310"/>
              <a:gd name="connsiteX10" fmla="*/ 1941342 w 3266050"/>
              <a:gd name="connsiteY10" fmla="*/ 2098430 h 2281310"/>
              <a:gd name="connsiteX11" fmla="*/ 2032782 w 3266050"/>
              <a:gd name="connsiteY11" fmla="*/ 2189870 h 2281310"/>
              <a:gd name="connsiteX12" fmla="*/ 1941342 w 3266050"/>
              <a:gd name="connsiteY12" fmla="*/ 2281310 h 2281310"/>
              <a:gd name="connsiteX13" fmla="*/ 1849902 w 3266050"/>
              <a:gd name="connsiteY13" fmla="*/ 2189870 h 2281310"/>
              <a:gd name="connsiteX14" fmla="*/ 1941342 w 3266050"/>
              <a:gd name="connsiteY14" fmla="*/ 2098430 h 2281310"/>
              <a:gd name="connsiteX15" fmla="*/ 1324708 w 3266050"/>
              <a:gd name="connsiteY15" fmla="*/ 2098430 h 2281310"/>
              <a:gd name="connsiteX16" fmla="*/ 1416148 w 3266050"/>
              <a:gd name="connsiteY16" fmla="*/ 2189870 h 2281310"/>
              <a:gd name="connsiteX17" fmla="*/ 1324708 w 3266050"/>
              <a:gd name="connsiteY17" fmla="*/ 2281310 h 2281310"/>
              <a:gd name="connsiteX18" fmla="*/ 1233268 w 3266050"/>
              <a:gd name="connsiteY18" fmla="*/ 2189870 h 2281310"/>
              <a:gd name="connsiteX19" fmla="*/ 1324708 w 3266050"/>
              <a:gd name="connsiteY19" fmla="*/ 2098430 h 2281310"/>
              <a:gd name="connsiteX20" fmla="*/ 708074 w 3266050"/>
              <a:gd name="connsiteY20" fmla="*/ 2098430 h 2281310"/>
              <a:gd name="connsiteX21" fmla="*/ 799514 w 3266050"/>
              <a:gd name="connsiteY21" fmla="*/ 2189870 h 2281310"/>
              <a:gd name="connsiteX22" fmla="*/ 708074 w 3266050"/>
              <a:gd name="connsiteY22" fmla="*/ 2281310 h 2281310"/>
              <a:gd name="connsiteX23" fmla="*/ 616634 w 3266050"/>
              <a:gd name="connsiteY23" fmla="*/ 2189870 h 2281310"/>
              <a:gd name="connsiteX24" fmla="*/ 708074 w 3266050"/>
              <a:gd name="connsiteY24" fmla="*/ 2098430 h 2281310"/>
              <a:gd name="connsiteX25" fmla="*/ 91440 w 3266050"/>
              <a:gd name="connsiteY25" fmla="*/ 2098430 h 2281310"/>
              <a:gd name="connsiteX26" fmla="*/ 182880 w 3266050"/>
              <a:gd name="connsiteY26" fmla="*/ 2189870 h 2281310"/>
              <a:gd name="connsiteX27" fmla="*/ 91440 w 3266050"/>
              <a:gd name="connsiteY27" fmla="*/ 2281310 h 2281310"/>
              <a:gd name="connsiteX28" fmla="*/ 0 w 3266050"/>
              <a:gd name="connsiteY28" fmla="*/ 2189870 h 2281310"/>
              <a:gd name="connsiteX29" fmla="*/ 91440 w 3266050"/>
              <a:gd name="connsiteY29" fmla="*/ 2098430 h 2281310"/>
              <a:gd name="connsiteX30" fmla="*/ 3174610 w 3266050"/>
              <a:gd name="connsiteY30" fmla="*/ 1678744 h 2281310"/>
              <a:gd name="connsiteX31" fmla="*/ 3266050 w 3266050"/>
              <a:gd name="connsiteY31" fmla="*/ 1770184 h 2281310"/>
              <a:gd name="connsiteX32" fmla="*/ 3174610 w 3266050"/>
              <a:gd name="connsiteY32" fmla="*/ 1861624 h 2281310"/>
              <a:gd name="connsiteX33" fmla="*/ 3083170 w 3266050"/>
              <a:gd name="connsiteY33" fmla="*/ 1770184 h 2281310"/>
              <a:gd name="connsiteX34" fmla="*/ 3174610 w 3266050"/>
              <a:gd name="connsiteY34" fmla="*/ 1678744 h 2281310"/>
              <a:gd name="connsiteX35" fmla="*/ 2557976 w 3266050"/>
              <a:gd name="connsiteY35" fmla="*/ 1678744 h 2281310"/>
              <a:gd name="connsiteX36" fmla="*/ 2649416 w 3266050"/>
              <a:gd name="connsiteY36" fmla="*/ 1770184 h 2281310"/>
              <a:gd name="connsiteX37" fmla="*/ 2557976 w 3266050"/>
              <a:gd name="connsiteY37" fmla="*/ 1861624 h 2281310"/>
              <a:gd name="connsiteX38" fmla="*/ 2466536 w 3266050"/>
              <a:gd name="connsiteY38" fmla="*/ 1770184 h 2281310"/>
              <a:gd name="connsiteX39" fmla="*/ 2557976 w 3266050"/>
              <a:gd name="connsiteY39" fmla="*/ 1678744 h 2281310"/>
              <a:gd name="connsiteX40" fmla="*/ 1941342 w 3266050"/>
              <a:gd name="connsiteY40" fmla="*/ 1678744 h 2281310"/>
              <a:gd name="connsiteX41" fmla="*/ 2032782 w 3266050"/>
              <a:gd name="connsiteY41" fmla="*/ 1770184 h 2281310"/>
              <a:gd name="connsiteX42" fmla="*/ 1941342 w 3266050"/>
              <a:gd name="connsiteY42" fmla="*/ 1861624 h 2281310"/>
              <a:gd name="connsiteX43" fmla="*/ 1849902 w 3266050"/>
              <a:gd name="connsiteY43" fmla="*/ 1770184 h 2281310"/>
              <a:gd name="connsiteX44" fmla="*/ 1941342 w 3266050"/>
              <a:gd name="connsiteY44" fmla="*/ 1678744 h 2281310"/>
              <a:gd name="connsiteX45" fmla="*/ 1324708 w 3266050"/>
              <a:gd name="connsiteY45" fmla="*/ 1678744 h 2281310"/>
              <a:gd name="connsiteX46" fmla="*/ 1416148 w 3266050"/>
              <a:gd name="connsiteY46" fmla="*/ 1770184 h 2281310"/>
              <a:gd name="connsiteX47" fmla="*/ 1324708 w 3266050"/>
              <a:gd name="connsiteY47" fmla="*/ 1861624 h 2281310"/>
              <a:gd name="connsiteX48" fmla="*/ 1233268 w 3266050"/>
              <a:gd name="connsiteY48" fmla="*/ 1770184 h 2281310"/>
              <a:gd name="connsiteX49" fmla="*/ 1324708 w 3266050"/>
              <a:gd name="connsiteY49" fmla="*/ 1678744 h 2281310"/>
              <a:gd name="connsiteX50" fmla="*/ 708074 w 3266050"/>
              <a:gd name="connsiteY50" fmla="*/ 1678744 h 2281310"/>
              <a:gd name="connsiteX51" fmla="*/ 799514 w 3266050"/>
              <a:gd name="connsiteY51" fmla="*/ 1770184 h 2281310"/>
              <a:gd name="connsiteX52" fmla="*/ 708074 w 3266050"/>
              <a:gd name="connsiteY52" fmla="*/ 1861624 h 2281310"/>
              <a:gd name="connsiteX53" fmla="*/ 616634 w 3266050"/>
              <a:gd name="connsiteY53" fmla="*/ 1770184 h 2281310"/>
              <a:gd name="connsiteX54" fmla="*/ 708074 w 3266050"/>
              <a:gd name="connsiteY54" fmla="*/ 1678744 h 2281310"/>
              <a:gd name="connsiteX55" fmla="*/ 91440 w 3266050"/>
              <a:gd name="connsiteY55" fmla="*/ 1678744 h 2281310"/>
              <a:gd name="connsiteX56" fmla="*/ 182880 w 3266050"/>
              <a:gd name="connsiteY56" fmla="*/ 1770184 h 2281310"/>
              <a:gd name="connsiteX57" fmla="*/ 91440 w 3266050"/>
              <a:gd name="connsiteY57" fmla="*/ 1861624 h 2281310"/>
              <a:gd name="connsiteX58" fmla="*/ 0 w 3266050"/>
              <a:gd name="connsiteY58" fmla="*/ 1770184 h 2281310"/>
              <a:gd name="connsiteX59" fmla="*/ 91440 w 3266050"/>
              <a:gd name="connsiteY59" fmla="*/ 1678744 h 2281310"/>
              <a:gd name="connsiteX60" fmla="*/ 3174610 w 3266050"/>
              <a:gd name="connsiteY60" fmla="*/ 1259058 h 2281310"/>
              <a:gd name="connsiteX61" fmla="*/ 3266050 w 3266050"/>
              <a:gd name="connsiteY61" fmla="*/ 1350498 h 2281310"/>
              <a:gd name="connsiteX62" fmla="*/ 3174610 w 3266050"/>
              <a:gd name="connsiteY62" fmla="*/ 1441938 h 2281310"/>
              <a:gd name="connsiteX63" fmla="*/ 3083170 w 3266050"/>
              <a:gd name="connsiteY63" fmla="*/ 1350498 h 2281310"/>
              <a:gd name="connsiteX64" fmla="*/ 3174610 w 3266050"/>
              <a:gd name="connsiteY64" fmla="*/ 1259058 h 2281310"/>
              <a:gd name="connsiteX65" fmla="*/ 2557976 w 3266050"/>
              <a:gd name="connsiteY65" fmla="*/ 1259058 h 2281310"/>
              <a:gd name="connsiteX66" fmla="*/ 2649416 w 3266050"/>
              <a:gd name="connsiteY66" fmla="*/ 1350498 h 2281310"/>
              <a:gd name="connsiteX67" fmla="*/ 2557976 w 3266050"/>
              <a:gd name="connsiteY67" fmla="*/ 1441938 h 2281310"/>
              <a:gd name="connsiteX68" fmla="*/ 2466536 w 3266050"/>
              <a:gd name="connsiteY68" fmla="*/ 1350498 h 2281310"/>
              <a:gd name="connsiteX69" fmla="*/ 2557976 w 3266050"/>
              <a:gd name="connsiteY69" fmla="*/ 1259058 h 2281310"/>
              <a:gd name="connsiteX70" fmla="*/ 1941342 w 3266050"/>
              <a:gd name="connsiteY70" fmla="*/ 1259058 h 2281310"/>
              <a:gd name="connsiteX71" fmla="*/ 2032782 w 3266050"/>
              <a:gd name="connsiteY71" fmla="*/ 1350498 h 2281310"/>
              <a:gd name="connsiteX72" fmla="*/ 1941342 w 3266050"/>
              <a:gd name="connsiteY72" fmla="*/ 1441938 h 2281310"/>
              <a:gd name="connsiteX73" fmla="*/ 1849902 w 3266050"/>
              <a:gd name="connsiteY73" fmla="*/ 1350498 h 2281310"/>
              <a:gd name="connsiteX74" fmla="*/ 1941342 w 3266050"/>
              <a:gd name="connsiteY74" fmla="*/ 1259058 h 2281310"/>
              <a:gd name="connsiteX75" fmla="*/ 1324708 w 3266050"/>
              <a:gd name="connsiteY75" fmla="*/ 1259058 h 2281310"/>
              <a:gd name="connsiteX76" fmla="*/ 1416148 w 3266050"/>
              <a:gd name="connsiteY76" fmla="*/ 1350498 h 2281310"/>
              <a:gd name="connsiteX77" fmla="*/ 1324708 w 3266050"/>
              <a:gd name="connsiteY77" fmla="*/ 1441938 h 2281310"/>
              <a:gd name="connsiteX78" fmla="*/ 1233268 w 3266050"/>
              <a:gd name="connsiteY78" fmla="*/ 1350498 h 2281310"/>
              <a:gd name="connsiteX79" fmla="*/ 1324708 w 3266050"/>
              <a:gd name="connsiteY79" fmla="*/ 1259058 h 2281310"/>
              <a:gd name="connsiteX80" fmla="*/ 708074 w 3266050"/>
              <a:gd name="connsiteY80" fmla="*/ 1259058 h 2281310"/>
              <a:gd name="connsiteX81" fmla="*/ 799514 w 3266050"/>
              <a:gd name="connsiteY81" fmla="*/ 1350498 h 2281310"/>
              <a:gd name="connsiteX82" fmla="*/ 708074 w 3266050"/>
              <a:gd name="connsiteY82" fmla="*/ 1441938 h 2281310"/>
              <a:gd name="connsiteX83" fmla="*/ 616634 w 3266050"/>
              <a:gd name="connsiteY83" fmla="*/ 1350498 h 2281310"/>
              <a:gd name="connsiteX84" fmla="*/ 708074 w 3266050"/>
              <a:gd name="connsiteY84" fmla="*/ 1259058 h 2281310"/>
              <a:gd name="connsiteX85" fmla="*/ 91440 w 3266050"/>
              <a:gd name="connsiteY85" fmla="*/ 1259058 h 2281310"/>
              <a:gd name="connsiteX86" fmla="*/ 182880 w 3266050"/>
              <a:gd name="connsiteY86" fmla="*/ 1350498 h 2281310"/>
              <a:gd name="connsiteX87" fmla="*/ 91440 w 3266050"/>
              <a:gd name="connsiteY87" fmla="*/ 1441938 h 2281310"/>
              <a:gd name="connsiteX88" fmla="*/ 0 w 3266050"/>
              <a:gd name="connsiteY88" fmla="*/ 1350498 h 2281310"/>
              <a:gd name="connsiteX89" fmla="*/ 91440 w 3266050"/>
              <a:gd name="connsiteY89" fmla="*/ 1259058 h 2281310"/>
              <a:gd name="connsiteX90" fmla="*/ 3174610 w 3266050"/>
              <a:gd name="connsiteY90" fmla="*/ 839372 h 2281310"/>
              <a:gd name="connsiteX91" fmla="*/ 3266050 w 3266050"/>
              <a:gd name="connsiteY91" fmla="*/ 930812 h 2281310"/>
              <a:gd name="connsiteX92" fmla="*/ 3174610 w 3266050"/>
              <a:gd name="connsiteY92" fmla="*/ 1022252 h 2281310"/>
              <a:gd name="connsiteX93" fmla="*/ 3083170 w 3266050"/>
              <a:gd name="connsiteY93" fmla="*/ 930812 h 2281310"/>
              <a:gd name="connsiteX94" fmla="*/ 3174610 w 3266050"/>
              <a:gd name="connsiteY94" fmla="*/ 839372 h 2281310"/>
              <a:gd name="connsiteX95" fmla="*/ 2557976 w 3266050"/>
              <a:gd name="connsiteY95" fmla="*/ 839372 h 2281310"/>
              <a:gd name="connsiteX96" fmla="*/ 2649416 w 3266050"/>
              <a:gd name="connsiteY96" fmla="*/ 930812 h 2281310"/>
              <a:gd name="connsiteX97" fmla="*/ 2557976 w 3266050"/>
              <a:gd name="connsiteY97" fmla="*/ 1022252 h 2281310"/>
              <a:gd name="connsiteX98" fmla="*/ 2466536 w 3266050"/>
              <a:gd name="connsiteY98" fmla="*/ 930812 h 2281310"/>
              <a:gd name="connsiteX99" fmla="*/ 2557976 w 3266050"/>
              <a:gd name="connsiteY99" fmla="*/ 839372 h 2281310"/>
              <a:gd name="connsiteX100" fmla="*/ 1941342 w 3266050"/>
              <a:gd name="connsiteY100" fmla="*/ 839372 h 2281310"/>
              <a:gd name="connsiteX101" fmla="*/ 2032782 w 3266050"/>
              <a:gd name="connsiteY101" fmla="*/ 930812 h 2281310"/>
              <a:gd name="connsiteX102" fmla="*/ 1941342 w 3266050"/>
              <a:gd name="connsiteY102" fmla="*/ 1022252 h 2281310"/>
              <a:gd name="connsiteX103" fmla="*/ 1849902 w 3266050"/>
              <a:gd name="connsiteY103" fmla="*/ 930812 h 2281310"/>
              <a:gd name="connsiteX104" fmla="*/ 1941342 w 3266050"/>
              <a:gd name="connsiteY104" fmla="*/ 839372 h 2281310"/>
              <a:gd name="connsiteX105" fmla="*/ 1324708 w 3266050"/>
              <a:gd name="connsiteY105" fmla="*/ 839372 h 2281310"/>
              <a:gd name="connsiteX106" fmla="*/ 1416148 w 3266050"/>
              <a:gd name="connsiteY106" fmla="*/ 930812 h 2281310"/>
              <a:gd name="connsiteX107" fmla="*/ 1324708 w 3266050"/>
              <a:gd name="connsiteY107" fmla="*/ 1022252 h 2281310"/>
              <a:gd name="connsiteX108" fmla="*/ 1233268 w 3266050"/>
              <a:gd name="connsiteY108" fmla="*/ 930812 h 2281310"/>
              <a:gd name="connsiteX109" fmla="*/ 1324708 w 3266050"/>
              <a:gd name="connsiteY109" fmla="*/ 839372 h 2281310"/>
              <a:gd name="connsiteX110" fmla="*/ 708074 w 3266050"/>
              <a:gd name="connsiteY110" fmla="*/ 839372 h 2281310"/>
              <a:gd name="connsiteX111" fmla="*/ 799514 w 3266050"/>
              <a:gd name="connsiteY111" fmla="*/ 930812 h 2281310"/>
              <a:gd name="connsiteX112" fmla="*/ 708074 w 3266050"/>
              <a:gd name="connsiteY112" fmla="*/ 1022252 h 2281310"/>
              <a:gd name="connsiteX113" fmla="*/ 616634 w 3266050"/>
              <a:gd name="connsiteY113" fmla="*/ 930812 h 2281310"/>
              <a:gd name="connsiteX114" fmla="*/ 708074 w 3266050"/>
              <a:gd name="connsiteY114" fmla="*/ 839372 h 2281310"/>
              <a:gd name="connsiteX115" fmla="*/ 91440 w 3266050"/>
              <a:gd name="connsiteY115" fmla="*/ 839372 h 2281310"/>
              <a:gd name="connsiteX116" fmla="*/ 182880 w 3266050"/>
              <a:gd name="connsiteY116" fmla="*/ 930812 h 2281310"/>
              <a:gd name="connsiteX117" fmla="*/ 91440 w 3266050"/>
              <a:gd name="connsiteY117" fmla="*/ 1022252 h 2281310"/>
              <a:gd name="connsiteX118" fmla="*/ 0 w 3266050"/>
              <a:gd name="connsiteY118" fmla="*/ 930812 h 2281310"/>
              <a:gd name="connsiteX119" fmla="*/ 91440 w 3266050"/>
              <a:gd name="connsiteY119" fmla="*/ 839372 h 2281310"/>
              <a:gd name="connsiteX120" fmla="*/ 3174610 w 3266050"/>
              <a:gd name="connsiteY120" fmla="*/ 419686 h 2281310"/>
              <a:gd name="connsiteX121" fmla="*/ 3266050 w 3266050"/>
              <a:gd name="connsiteY121" fmla="*/ 511126 h 2281310"/>
              <a:gd name="connsiteX122" fmla="*/ 3174610 w 3266050"/>
              <a:gd name="connsiteY122" fmla="*/ 602566 h 2281310"/>
              <a:gd name="connsiteX123" fmla="*/ 3083170 w 3266050"/>
              <a:gd name="connsiteY123" fmla="*/ 511126 h 2281310"/>
              <a:gd name="connsiteX124" fmla="*/ 3174610 w 3266050"/>
              <a:gd name="connsiteY124" fmla="*/ 419686 h 2281310"/>
              <a:gd name="connsiteX125" fmla="*/ 2557976 w 3266050"/>
              <a:gd name="connsiteY125" fmla="*/ 419686 h 2281310"/>
              <a:gd name="connsiteX126" fmla="*/ 2649416 w 3266050"/>
              <a:gd name="connsiteY126" fmla="*/ 511126 h 2281310"/>
              <a:gd name="connsiteX127" fmla="*/ 2557976 w 3266050"/>
              <a:gd name="connsiteY127" fmla="*/ 602566 h 2281310"/>
              <a:gd name="connsiteX128" fmla="*/ 2466536 w 3266050"/>
              <a:gd name="connsiteY128" fmla="*/ 511126 h 2281310"/>
              <a:gd name="connsiteX129" fmla="*/ 2557976 w 3266050"/>
              <a:gd name="connsiteY129" fmla="*/ 419686 h 2281310"/>
              <a:gd name="connsiteX130" fmla="*/ 1941342 w 3266050"/>
              <a:gd name="connsiteY130" fmla="*/ 419686 h 2281310"/>
              <a:gd name="connsiteX131" fmla="*/ 2032782 w 3266050"/>
              <a:gd name="connsiteY131" fmla="*/ 511126 h 2281310"/>
              <a:gd name="connsiteX132" fmla="*/ 1941342 w 3266050"/>
              <a:gd name="connsiteY132" fmla="*/ 602566 h 2281310"/>
              <a:gd name="connsiteX133" fmla="*/ 1849902 w 3266050"/>
              <a:gd name="connsiteY133" fmla="*/ 511126 h 2281310"/>
              <a:gd name="connsiteX134" fmla="*/ 1941342 w 3266050"/>
              <a:gd name="connsiteY134" fmla="*/ 419686 h 2281310"/>
              <a:gd name="connsiteX135" fmla="*/ 1324708 w 3266050"/>
              <a:gd name="connsiteY135" fmla="*/ 419686 h 2281310"/>
              <a:gd name="connsiteX136" fmla="*/ 1416148 w 3266050"/>
              <a:gd name="connsiteY136" fmla="*/ 511126 h 2281310"/>
              <a:gd name="connsiteX137" fmla="*/ 1324708 w 3266050"/>
              <a:gd name="connsiteY137" fmla="*/ 602566 h 2281310"/>
              <a:gd name="connsiteX138" fmla="*/ 1233268 w 3266050"/>
              <a:gd name="connsiteY138" fmla="*/ 511126 h 2281310"/>
              <a:gd name="connsiteX139" fmla="*/ 1324708 w 3266050"/>
              <a:gd name="connsiteY139" fmla="*/ 419686 h 2281310"/>
              <a:gd name="connsiteX140" fmla="*/ 708074 w 3266050"/>
              <a:gd name="connsiteY140" fmla="*/ 419686 h 2281310"/>
              <a:gd name="connsiteX141" fmla="*/ 799514 w 3266050"/>
              <a:gd name="connsiteY141" fmla="*/ 511126 h 2281310"/>
              <a:gd name="connsiteX142" fmla="*/ 708074 w 3266050"/>
              <a:gd name="connsiteY142" fmla="*/ 602566 h 2281310"/>
              <a:gd name="connsiteX143" fmla="*/ 616634 w 3266050"/>
              <a:gd name="connsiteY143" fmla="*/ 511126 h 2281310"/>
              <a:gd name="connsiteX144" fmla="*/ 708074 w 3266050"/>
              <a:gd name="connsiteY144" fmla="*/ 419686 h 2281310"/>
              <a:gd name="connsiteX145" fmla="*/ 91440 w 3266050"/>
              <a:gd name="connsiteY145" fmla="*/ 419686 h 2281310"/>
              <a:gd name="connsiteX146" fmla="*/ 182880 w 3266050"/>
              <a:gd name="connsiteY146" fmla="*/ 511126 h 2281310"/>
              <a:gd name="connsiteX147" fmla="*/ 91440 w 3266050"/>
              <a:gd name="connsiteY147" fmla="*/ 602566 h 2281310"/>
              <a:gd name="connsiteX148" fmla="*/ 0 w 3266050"/>
              <a:gd name="connsiteY148" fmla="*/ 511126 h 2281310"/>
              <a:gd name="connsiteX149" fmla="*/ 91440 w 3266050"/>
              <a:gd name="connsiteY149" fmla="*/ 419686 h 2281310"/>
              <a:gd name="connsiteX150" fmla="*/ 3174610 w 3266050"/>
              <a:gd name="connsiteY150" fmla="*/ 0 h 2281310"/>
              <a:gd name="connsiteX151" fmla="*/ 3266050 w 3266050"/>
              <a:gd name="connsiteY151" fmla="*/ 91440 h 2281310"/>
              <a:gd name="connsiteX152" fmla="*/ 3174610 w 3266050"/>
              <a:gd name="connsiteY152" fmla="*/ 182880 h 2281310"/>
              <a:gd name="connsiteX153" fmla="*/ 3083170 w 3266050"/>
              <a:gd name="connsiteY153" fmla="*/ 91440 h 2281310"/>
              <a:gd name="connsiteX154" fmla="*/ 3174610 w 3266050"/>
              <a:gd name="connsiteY154" fmla="*/ 0 h 2281310"/>
              <a:gd name="connsiteX155" fmla="*/ 2557976 w 3266050"/>
              <a:gd name="connsiteY155" fmla="*/ 0 h 2281310"/>
              <a:gd name="connsiteX156" fmla="*/ 2649416 w 3266050"/>
              <a:gd name="connsiteY156" fmla="*/ 91440 h 2281310"/>
              <a:gd name="connsiteX157" fmla="*/ 2557976 w 3266050"/>
              <a:gd name="connsiteY157" fmla="*/ 182880 h 2281310"/>
              <a:gd name="connsiteX158" fmla="*/ 2466536 w 3266050"/>
              <a:gd name="connsiteY158" fmla="*/ 91440 h 2281310"/>
              <a:gd name="connsiteX159" fmla="*/ 2557976 w 3266050"/>
              <a:gd name="connsiteY159" fmla="*/ 0 h 2281310"/>
              <a:gd name="connsiteX160" fmla="*/ 1941342 w 3266050"/>
              <a:gd name="connsiteY160" fmla="*/ 0 h 2281310"/>
              <a:gd name="connsiteX161" fmla="*/ 2032782 w 3266050"/>
              <a:gd name="connsiteY161" fmla="*/ 91440 h 2281310"/>
              <a:gd name="connsiteX162" fmla="*/ 1941342 w 3266050"/>
              <a:gd name="connsiteY162" fmla="*/ 182880 h 2281310"/>
              <a:gd name="connsiteX163" fmla="*/ 1849902 w 3266050"/>
              <a:gd name="connsiteY163" fmla="*/ 91440 h 2281310"/>
              <a:gd name="connsiteX164" fmla="*/ 1941342 w 3266050"/>
              <a:gd name="connsiteY164" fmla="*/ 0 h 2281310"/>
              <a:gd name="connsiteX165" fmla="*/ 1324708 w 3266050"/>
              <a:gd name="connsiteY165" fmla="*/ 0 h 2281310"/>
              <a:gd name="connsiteX166" fmla="*/ 1416148 w 3266050"/>
              <a:gd name="connsiteY166" fmla="*/ 91440 h 2281310"/>
              <a:gd name="connsiteX167" fmla="*/ 1324708 w 3266050"/>
              <a:gd name="connsiteY167" fmla="*/ 182880 h 2281310"/>
              <a:gd name="connsiteX168" fmla="*/ 1233268 w 3266050"/>
              <a:gd name="connsiteY168" fmla="*/ 91440 h 2281310"/>
              <a:gd name="connsiteX169" fmla="*/ 1324708 w 3266050"/>
              <a:gd name="connsiteY169" fmla="*/ 0 h 2281310"/>
              <a:gd name="connsiteX170" fmla="*/ 708074 w 3266050"/>
              <a:gd name="connsiteY170" fmla="*/ 0 h 2281310"/>
              <a:gd name="connsiteX171" fmla="*/ 799514 w 3266050"/>
              <a:gd name="connsiteY171" fmla="*/ 91440 h 2281310"/>
              <a:gd name="connsiteX172" fmla="*/ 708074 w 3266050"/>
              <a:gd name="connsiteY172" fmla="*/ 182880 h 2281310"/>
              <a:gd name="connsiteX173" fmla="*/ 616634 w 3266050"/>
              <a:gd name="connsiteY173" fmla="*/ 91440 h 2281310"/>
              <a:gd name="connsiteX174" fmla="*/ 708074 w 3266050"/>
              <a:gd name="connsiteY174" fmla="*/ 0 h 2281310"/>
              <a:gd name="connsiteX175" fmla="*/ 91440 w 3266050"/>
              <a:gd name="connsiteY175" fmla="*/ 0 h 2281310"/>
              <a:gd name="connsiteX176" fmla="*/ 182880 w 3266050"/>
              <a:gd name="connsiteY176" fmla="*/ 91440 h 2281310"/>
              <a:gd name="connsiteX177" fmla="*/ 91440 w 3266050"/>
              <a:gd name="connsiteY177" fmla="*/ 182880 h 2281310"/>
              <a:gd name="connsiteX178" fmla="*/ 0 w 3266050"/>
              <a:gd name="connsiteY178" fmla="*/ 91440 h 2281310"/>
              <a:gd name="connsiteX179" fmla="*/ 91440 w 3266050"/>
              <a:gd name="connsiteY179" fmla="*/ 0 h 228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3266050" h="2281310">
                <a:moveTo>
                  <a:pt x="3174610" y="2098430"/>
                </a:moveTo>
                <a:cubicBezTo>
                  <a:pt x="3225111" y="2098430"/>
                  <a:pt x="3266050" y="2139369"/>
                  <a:pt x="3266050" y="2189870"/>
                </a:cubicBezTo>
                <a:cubicBezTo>
                  <a:pt x="3266050" y="2240371"/>
                  <a:pt x="3225111" y="2281310"/>
                  <a:pt x="3174610" y="2281310"/>
                </a:cubicBezTo>
                <a:cubicBezTo>
                  <a:pt x="3124109" y="2281310"/>
                  <a:pt x="3083170" y="2240371"/>
                  <a:pt x="3083170" y="2189870"/>
                </a:cubicBezTo>
                <a:cubicBezTo>
                  <a:pt x="3083170" y="2139369"/>
                  <a:pt x="3124109" y="2098430"/>
                  <a:pt x="3174610" y="2098430"/>
                </a:cubicBezTo>
                <a:close/>
                <a:moveTo>
                  <a:pt x="2557976" y="2098430"/>
                </a:moveTo>
                <a:cubicBezTo>
                  <a:pt x="2608477" y="2098430"/>
                  <a:pt x="2649416" y="2139369"/>
                  <a:pt x="2649416" y="2189870"/>
                </a:cubicBezTo>
                <a:cubicBezTo>
                  <a:pt x="2649416" y="2240371"/>
                  <a:pt x="2608477" y="2281310"/>
                  <a:pt x="2557976" y="2281310"/>
                </a:cubicBezTo>
                <a:cubicBezTo>
                  <a:pt x="2507475" y="2281310"/>
                  <a:pt x="2466536" y="2240371"/>
                  <a:pt x="2466536" y="2189870"/>
                </a:cubicBezTo>
                <a:cubicBezTo>
                  <a:pt x="2466536" y="2139369"/>
                  <a:pt x="2507475" y="2098430"/>
                  <a:pt x="2557976" y="2098430"/>
                </a:cubicBezTo>
                <a:close/>
                <a:moveTo>
                  <a:pt x="1941342" y="2098430"/>
                </a:moveTo>
                <a:cubicBezTo>
                  <a:pt x="1991843" y="2098430"/>
                  <a:pt x="2032782" y="2139369"/>
                  <a:pt x="2032782" y="2189870"/>
                </a:cubicBezTo>
                <a:cubicBezTo>
                  <a:pt x="2032782" y="2240371"/>
                  <a:pt x="1991843" y="2281310"/>
                  <a:pt x="1941342" y="2281310"/>
                </a:cubicBezTo>
                <a:cubicBezTo>
                  <a:pt x="1890841" y="2281310"/>
                  <a:pt x="1849902" y="2240371"/>
                  <a:pt x="1849902" y="2189870"/>
                </a:cubicBezTo>
                <a:cubicBezTo>
                  <a:pt x="1849902" y="2139369"/>
                  <a:pt x="1890841" y="2098430"/>
                  <a:pt x="1941342" y="2098430"/>
                </a:cubicBezTo>
                <a:close/>
                <a:moveTo>
                  <a:pt x="1324708" y="2098430"/>
                </a:moveTo>
                <a:cubicBezTo>
                  <a:pt x="1375209" y="2098430"/>
                  <a:pt x="1416148" y="2139369"/>
                  <a:pt x="1416148" y="2189870"/>
                </a:cubicBezTo>
                <a:cubicBezTo>
                  <a:pt x="1416148" y="2240371"/>
                  <a:pt x="1375209" y="2281310"/>
                  <a:pt x="1324708" y="2281310"/>
                </a:cubicBezTo>
                <a:cubicBezTo>
                  <a:pt x="1274207" y="2281310"/>
                  <a:pt x="1233268" y="2240371"/>
                  <a:pt x="1233268" y="2189870"/>
                </a:cubicBezTo>
                <a:cubicBezTo>
                  <a:pt x="1233268" y="2139369"/>
                  <a:pt x="1274207" y="2098430"/>
                  <a:pt x="1324708" y="2098430"/>
                </a:cubicBezTo>
                <a:close/>
                <a:moveTo>
                  <a:pt x="708074" y="2098430"/>
                </a:moveTo>
                <a:cubicBezTo>
                  <a:pt x="758575" y="2098430"/>
                  <a:pt x="799514" y="2139369"/>
                  <a:pt x="799514" y="2189870"/>
                </a:cubicBezTo>
                <a:cubicBezTo>
                  <a:pt x="799514" y="2240371"/>
                  <a:pt x="758575" y="2281310"/>
                  <a:pt x="708074" y="2281310"/>
                </a:cubicBezTo>
                <a:cubicBezTo>
                  <a:pt x="657573" y="2281310"/>
                  <a:pt x="616634" y="2240371"/>
                  <a:pt x="616634" y="2189870"/>
                </a:cubicBezTo>
                <a:cubicBezTo>
                  <a:pt x="616634" y="2139369"/>
                  <a:pt x="657573" y="2098430"/>
                  <a:pt x="708074" y="2098430"/>
                </a:cubicBezTo>
                <a:close/>
                <a:moveTo>
                  <a:pt x="91440" y="2098430"/>
                </a:moveTo>
                <a:cubicBezTo>
                  <a:pt x="141941" y="2098430"/>
                  <a:pt x="182880" y="2139369"/>
                  <a:pt x="182880" y="2189870"/>
                </a:cubicBezTo>
                <a:cubicBezTo>
                  <a:pt x="182880" y="2240371"/>
                  <a:pt x="141941" y="2281310"/>
                  <a:pt x="91440" y="2281310"/>
                </a:cubicBezTo>
                <a:cubicBezTo>
                  <a:pt x="40939" y="2281310"/>
                  <a:pt x="0" y="2240371"/>
                  <a:pt x="0" y="2189870"/>
                </a:cubicBezTo>
                <a:cubicBezTo>
                  <a:pt x="0" y="2139369"/>
                  <a:pt x="40939" y="2098430"/>
                  <a:pt x="91440" y="2098430"/>
                </a:cubicBezTo>
                <a:close/>
                <a:moveTo>
                  <a:pt x="3174610" y="1678744"/>
                </a:moveTo>
                <a:cubicBezTo>
                  <a:pt x="3225111" y="1678744"/>
                  <a:pt x="3266050" y="1719683"/>
                  <a:pt x="3266050" y="1770184"/>
                </a:cubicBezTo>
                <a:cubicBezTo>
                  <a:pt x="3266050" y="1820685"/>
                  <a:pt x="3225111" y="1861624"/>
                  <a:pt x="3174610" y="1861624"/>
                </a:cubicBezTo>
                <a:cubicBezTo>
                  <a:pt x="3124109" y="1861624"/>
                  <a:pt x="3083170" y="1820685"/>
                  <a:pt x="3083170" y="1770184"/>
                </a:cubicBezTo>
                <a:cubicBezTo>
                  <a:pt x="3083170" y="1719683"/>
                  <a:pt x="3124109" y="1678744"/>
                  <a:pt x="3174610" y="1678744"/>
                </a:cubicBezTo>
                <a:close/>
                <a:moveTo>
                  <a:pt x="2557976" y="1678744"/>
                </a:moveTo>
                <a:cubicBezTo>
                  <a:pt x="2608477" y="1678744"/>
                  <a:pt x="2649416" y="1719683"/>
                  <a:pt x="2649416" y="1770184"/>
                </a:cubicBezTo>
                <a:cubicBezTo>
                  <a:pt x="2649416" y="1820685"/>
                  <a:pt x="2608477" y="1861624"/>
                  <a:pt x="2557976" y="1861624"/>
                </a:cubicBezTo>
                <a:cubicBezTo>
                  <a:pt x="2507475" y="1861624"/>
                  <a:pt x="2466536" y="1820685"/>
                  <a:pt x="2466536" y="1770184"/>
                </a:cubicBezTo>
                <a:cubicBezTo>
                  <a:pt x="2466536" y="1719683"/>
                  <a:pt x="2507475" y="1678744"/>
                  <a:pt x="2557976" y="1678744"/>
                </a:cubicBezTo>
                <a:close/>
                <a:moveTo>
                  <a:pt x="1941342" y="1678744"/>
                </a:moveTo>
                <a:cubicBezTo>
                  <a:pt x="1991843" y="1678744"/>
                  <a:pt x="2032782" y="1719683"/>
                  <a:pt x="2032782" y="1770184"/>
                </a:cubicBezTo>
                <a:cubicBezTo>
                  <a:pt x="2032782" y="1820685"/>
                  <a:pt x="1991843" y="1861624"/>
                  <a:pt x="1941342" y="1861624"/>
                </a:cubicBezTo>
                <a:cubicBezTo>
                  <a:pt x="1890841" y="1861624"/>
                  <a:pt x="1849902" y="1820685"/>
                  <a:pt x="1849902" y="1770184"/>
                </a:cubicBezTo>
                <a:cubicBezTo>
                  <a:pt x="1849902" y="1719683"/>
                  <a:pt x="1890841" y="1678744"/>
                  <a:pt x="1941342" y="1678744"/>
                </a:cubicBezTo>
                <a:close/>
                <a:moveTo>
                  <a:pt x="1324708" y="1678744"/>
                </a:moveTo>
                <a:cubicBezTo>
                  <a:pt x="1375209" y="1678744"/>
                  <a:pt x="1416148" y="1719683"/>
                  <a:pt x="1416148" y="1770184"/>
                </a:cubicBezTo>
                <a:cubicBezTo>
                  <a:pt x="1416148" y="1820685"/>
                  <a:pt x="1375209" y="1861624"/>
                  <a:pt x="1324708" y="1861624"/>
                </a:cubicBezTo>
                <a:cubicBezTo>
                  <a:pt x="1274207" y="1861624"/>
                  <a:pt x="1233268" y="1820685"/>
                  <a:pt x="1233268" y="1770184"/>
                </a:cubicBezTo>
                <a:cubicBezTo>
                  <a:pt x="1233268" y="1719683"/>
                  <a:pt x="1274207" y="1678744"/>
                  <a:pt x="1324708" y="1678744"/>
                </a:cubicBezTo>
                <a:close/>
                <a:moveTo>
                  <a:pt x="708074" y="1678744"/>
                </a:moveTo>
                <a:cubicBezTo>
                  <a:pt x="758575" y="1678744"/>
                  <a:pt x="799514" y="1719683"/>
                  <a:pt x="799514" y="1770184"/>
                </a:cubicBezTo>
                <a:cubicBezTo>
                  <a:pt x="799514" y="1820685"/>
                  <a:pt x="758575" y="1861624"/>
                  <a:pt x="708074" y="1861624"/>
                </a:cubicBezTo>
                <a:cubicBezTo>
                  <a:pt x="657573" y="1861624"/>
                  <a:pt x="616634" y="1820685"/>
                  <a:pt x="616634" y="1770184"/>
                </a:cubicBezTo>
                <a:cubicBezTo>
                  <a:pt x="616634" y="1719683"/>
                  <a:pt x="657573" y="1678744"/>
                  <a:pt x="708074" y="1678744"/>
                </a:cubicBezTo>
                <a:close/>
                <a:moveTo>
                  <a:pt x="91440" y="1678744"/>
                </a:moveTo>
                <a:cubicBezTo>
                  <a:pt x="141941" y="1678744"/>
                  <a:pt x="182880" y="1719683"/>
                  <a:pt x="182880" y="1770184"/>
                </a:cubicBezTo>
                <a:cubicBezTo>
                  <a:pt x="182880" y="1820685"/>
                  <a:pt x="141941" y="1861624"/>
                  <a:pt x="91440" y="1861624"/>
                </a:cubicBezTo>
                <a:cubicBezTo>
                  <a:pt x="40939" y="1861624"/>
                  <a:pt x="0" y="1820685"/>
                  <a:pt x="0" y="1770184"/>
                </a:cubicBezTo>
                <a:cubicBezTo>
                  <a:pt x="0" y="1719683"/>
                  <a:pt x="40939" y="1678744"/>
                  <a:pt x="91440" y="1678744"/>
                </a:cubicBezTo>
                <a:close/>
                <a:moveTo>
                  <a:pt x="3174610" y="1259058"/>
                </a:moveTo>
                <a:cubicBezTo>
                  <a:pt x="3225111" y="1259058"/>
                  <a:pt x="3266050" y="1299997"/>
                  <a:pt x="3266050" y="1350498"/>
                </a:cubicBezTo>
                <a:cubicBezTo>
                  <a:pt x="3266050" y="1400999"/>
                  <a:pt x="3225111" y="1441938"/>
                  <a:pt x="3174610" y="1441938"/>
                </a:cubicBezTo>
                <a:cubicBezTo>
                  <a:pt x="3124109" y="1441938"/>
                  <a:pt x="3083170" y="1400999"/>
                  <a:pt x="3083170" y="1350498"/>
                </a:cubicBezTo>
                <a:cubicBezTo>
                  <a:pt x="3083170" y="1299997"/>
                  <a:pt x="3124109" y="1259058"/>
                  <a:pt x="3174610" y="1259058"/>
                </a:cubicBezTo>
                <a:close/>
                <a:moveTo>
                  <a:pt x="2557976" y="1259058"/>
                </a:moveTo>
                <a:cubicBezTo>
                  <a:pt x="2608477" y="1259058"/>
                  <a:pt x="2649416" y="1299997"/>
                  <a:pt x="2649416" y="1350498"/>
                </a:cubicBezTo>
                <a:cubicBezTo>
                  <a:pt x="2649416" y="1400999"/>
                  <a:pt x="2608477" y="1441938"/>
                  <a:pt x="2557976" y="1441938"/>
                </a:cubicBezTo>
                <a:cubicBezTo>
                  <a:pt x="2507475" y="1441938"/>
                  <a:pt x="2466536" y="1400999"/>
                  <a:pt x="2466536" y="1350498"/>
                </a:cubicBezTo>
                <a:cubicBezTo>
                  <a:pt x="2466536" y="1299997"/>
                  <a:pt x="2507475" y="1259058"/>
                  <a:pt x="2557976" y="1259058"/>
                </a:cubicBezTo>
                <a:close/>
                <a:moveTo>
                  <a:pt x="1941342" y="1259058"/>
                </a:moveTo>
                <a:cubicBezTo>
                  <a:pt x="1991843" y="1259058"/>
                  <a:pt x="2032782" y="1299997"/>
                  <a:pt x="2032782" y="1350498"/>
                </a:cubicBezTo>
                <a:cubicBezTo>
                  <a:pt x="2032782" y="1400999"/>
                  <a:pt x="1991843" y="1441938"/>
                  <a:pt x="1941342" y="1441938"/>
                </a:cubicBezTo>
                <a:cubicBezTo>
                  <a:pt x="1890841" y="1441938"/>
                  <a:pt x="1849902" y="1400999"/>
                  <a:pt x="1849902" y="1350498"/>
                </a:cubicBezTo>
                <a:cubicBezTo>
                  <a:pt x="1849902" y="1299997"/>
                  <a:pt x="1890841" y="1259058"/>
                  <a:pt x="1941342" y="1259058"/>
                </a:cubicBezTo>
                <a:close/>
                <a:moveTo>
                  <a:pt x="1324708" y="1259058"/>
                </a:moveTo>
                <a:cubicBezTo>
                  <a:pt x="1375209" y="1259058"/>
                  <a:pt x="1416148" y="1299997"/>
                  <a:pt x="1416148" y="1350498"/>
                </a:cubicBezTo>
                <a:cubicBezTo>
                  <a:pt x="1416148" y="1400999"/>
                  <a:pt x="1375209" y="1441938"/>
                  <a:pt x="1324708" y="1441938"/>
                </a:cubicBezTo>
                <a:cubicBezTo>
                  <a:pt x="1274207" y="1441938"/>
                  <a:pt x="1233268" y="1400999"/>
                  <a:pt x="1233268" y="1350498"/>
                </a:cubicBezTo>
                <a:cubicBezTo>
                  <a:pt x="1233268" y="1299997"/>
                  <a:pt x="1274207" y="1259058"/>
                  <a:pt x="1324708" y="1259058"/>
                </a:cubicBezTo>
                <a:close/>
                <a:moveTo>
                  <a:pt x="708074" y="1259058"/>
                </a:moveTo>
                <a:cubicBezTo>
                  <a:pt x="758575" y="1259058"/>
                  <a:pt x="799514" y="1299997"/>
                  <a:pt x="799514" y="1350498"/>
                </a:cubicBezTo>
                <a:cubicBezTo>
                  <a:pt x="799514" y="1400999"/>
                  <a:pt x="758575" y="1441938"/>
                  <a:pt x="708074" y="1441938"/>
                </a:cubicBezTo>
                <a:cubicBezTo>
                  <a:pt x="657573" y="1441938"/>
                  <a:pt x="616634" y="1400999"/>
                  <a:pt x="616634" y="1350498"/>
                </a:cubicBezTo>
                <a:cubicBezTo>
                  <a:pt x="616634" y="1299997"/>
                  <a:pt x="657573" y="1259058"/>
                  <a:pt x="708074" y="1259058"/>
                </a:cubicBezTo>
                <a:close/>
                <a:moveTo>
                  <a:pt x="91440" y="1259058"/>
                </a:moveTo>
                <a:cubicBezTo>
                  <a:pt x="141941" y="1259058"/>
                  <a:pt x="182880" y="1299997"/>
                  <a:pt x="182880" y="1350498"/>
                </a:cubicBezTo>
                <a:cubicBezTo>
                  <a:pt x="182880" y="1400999"/>
                  <a:pt x="141941" y="1441938"/>
                  <a:pt x="91440" y="1441938"/>
                </a:cubicBezTo>
                <a:cubicBezTo>
                  <a:pt x="40939" y="1441938"/>
                  <a:pt x="0" y="1400999"/>
                  <a:pt x="0" y="1350498"/>
                </a:cubicBezTo>
                <a:cubicBezTo>
                  <a:pt x="0" y="1299997"/>
                  <a:pt x="40939" y="1259058"/>
                  <a:pt x="91440" y="1259058"/>
                </a:cubicBezTo>
                <a:close/>
                <a:moveTo>
                  <a:pt x="3174610" y="839372"/>
                </a:moveTo>
                <a:cubicBezTo>
                  <a:pt x="3225111" y="839372"/>
                  <a:pt x="3266050" y="880311"/>
                  <a:pt x="3266050" y="930812"/>
                </a:cubicBezTo>
                <a:cubicBezTo>
                  <a:pt x="3266050" y="981313"/>
                  <a:pt x="3225111" y="1022252"/>
                  <a:pt x="3174610" y="1022252"/>
                </a:cubicBezTo>
                <a:cubicBezTo>
                  <a:pt x="3124109" y="1022252"/>
                  <a:pt x="3083170" y="981313"/>
                  <a:pt x="3083170" y="930812"/>
                </a:cubicBezTo>
                <a:cubicBezTo>
                  <a:pt x="3083170" y="880311"/>
                  <a:pt x="3124109" y="839372"/>
                  <a:pt x="3174610" y="839372"/>
                </a:cubicBezTo>
                <a:close/>
                <a:moveTo>
                  <a:pt x="2557976" y="839372"/>
                </a:moveTo>
                <a:cubicBezTo>
                  <a:pt x="2608477" y="839372"/>
                  <a:pt x="2649416" y="880311"/>
                  <a:pt x="2649416" y="930812"/>
                </a:cubicBezTo>
                <a:cubicBezTo>
                  <a:pt x="2649416" y="981313"/>
                  <a:pt x="2608477" y="1022252"/>
                  <a:pt x="2557976" y="1022252"/>
                </a:cubicBezTo>
                <a:cubicBezTo>
                  <a:pt x="2507475" y="1022252"/>
                  <a:pt x="2466536" y="981313"/>
                  <a:pt x="2466536" y="930812"/>
                </a:cubicBezTo>
                <a:cubicBezTo>
                  <a:pt x="2466536" y="880311"/>
                  <a:pt x="2507475" y="839372"/>
                  <a:pt x="2557976" y="839372"/>
                </a:cubicBezTo>
                <a:close/>
                <a:moveTo>
                  <a:pt x="1941342" y="839372"/>
                </a:moveTo>
                <a:cubicBezTo>
                  <a:pt x="1991843" y="839372"/>
                  <a:pt x="2032782" y="880311"/>
                  <a:pt x="2032782" y="930812"/>
                </a:cubicBezTo>
                <a:cubicBezTo>
                  <a:pt x="2032782" y="981313"/>
                  <a:pt x="1991843" y="1022252"/>
                  <a:pt x="1941342" y="1022252"/>
                </a:cubicBezTo>
                <a:cubicBezTo>
                  <a:pt x="1890841" y="1022252"/>
                  <a:pt x="1849902" y="981313"/>
                  <a:pt x="1849902" y="930812"/>
                </a:cubicBezTo>
                <a:cubicBezTo>
                  <a:pt x="1849902" y="880311"/>
                  <a:pt x="1890841" y="839372"/>
                  <a:pt x="1941342" y="839372"/>
                </a:cubicBezTo>
                <a:close/>
                <a:moveTo>
                  <a:pt x="1324708" y="839372"/>
                </a:moveTo>
                <a:cubicBezTo>
                  <a:pt x="1375209" y="839372"/>
                  <a:pt x="1416148" y="880311"/>
                  <a:pt x="1416148" y="930812"/>
                </a:cubicBezTo>
                <a:cubicBezTo>
                  <a:pt x="1416148" y="981313"/>
                  <a:pt x="1375209" y="1022252"/>
                  <a:pt x="1324708" y="1022252"/>
                </a:cubicBezTo>
                <a:cubicBezTo>
                  <a:pt x="1274207" y="1022252"/>
                  <a:pt x="1233268" y="981313"/>
                  <a:pt x="1233268" y="930812"/>
                </a:cubicBezTo>
                <a:cubicBezTo>
                  <a:pt x="1233268" y="880311"/>
                  <a:pt x="1274207" y="839372"/>
                  <a:pt x="1324708" y="839372"/>
                </a:cubicBezTo>
                <a:close/>
                <a:moveTo>
                  <a:pt x="708074" y="839372"/>
                </a:moveTo>
                <a:cubicBezTo>
                  <a:pt x="758575" y="839372"/>
                  <a:pt x="799514" y="880311"/>
                  <a:pt x="799514" y="930812"/>
                </a:cubicBezTo>
                <a:cubicBezTo>
                  <a:pt x="799514" y="981313"/>
                  <a:pt x="758575" y="1022252"/>
                  <a:pt x="708074" y="1022252"/>
                </a:cubicBezTo>
                <a:cubicBezTo>
                  <a:pt x="657573" y="1022252"/>
                  <a:pt x="616634" y="981313"/>
                  <a:pt x="616634" y="930812"/>
                </a:cubicBezTo>
                <a:cubicBezTo>
                  <a:pt x="616634" y="880311"/>
                  <a:pt x="657573" y="839372"/>
                  <a:pt x="708074" y="839372"/>
                </a:cubicBezTo>
                <a:close/>
                <a:moveTo>
                  <a:pt x="91440" y="839372"/>
                </a:moveTo>
                <a:cubicBezTo>
                  <a:pt x="141941" y="839372"/>
                  <a:pt x="182880" y="880311"/>
                  <a:pt x="182880" y="930812"/>
                </a:cubicBezTo>
                <a:cubicBezTo>
                  <a:pt x="182880" y="981313"/>
                  <a:pt x="141941" y="1022252"/>
                  <a:pt x="91440" y="1022252"/>
                </a:cubicBezTo>
                <a:cubicBezTo>
                  <a:pt x="40939" y="1022252"/>
                  <a:pt x="0" y="981313"/>
                  <a:pt x="0" y="930812"/>
                </a:cubicBezTo>
                <a:cubicBezTo>
                  <a:pt x="0" y="880311"/>
                  <a:pt x="40939" y="839372"/>
                  <a:pt x="91440" y="839372"/>
                </a:cubicBezTo>
                <a:close/>
                <a:moveTo>
                  <a:pt x="3174610" y="419686"/>
                </a:moveTo>
                <a:cubicBezTo>
                  <a:pt x="3225111" y="419686"/>
                  <a:pt x="3266050" y="460625"/>
                  <a:pt x="3266050" y="511126"/>
                </a:cubicBezTo>
                <a:cubicBezTo>
                  <a:pt x="3266050" y="561627"/>
                  <a:pt x="3225111" y="602566"/>
                  <a:pt x="3174610" y="602566"/>
                </a:cubicBezTo>
                <a:cubicBezTo>
                  <a:pt x="3124109" y="602566"/>
                  <a:pt x="3083170" y="561627"/>
                  <a:pt x="3083170" y="511126"/>
                </a:cubicBezTo>
                <a:cubicBezTo>
                  <a:pt x="3083170" y="460625"/>
                  <a:pt x="3124109" y="419686"/>
                  <a:pt x="3174610" y="419686"/>
                </a:cubicBezTo>
                <a:close/>
                <a:moveTo>
                  <a:pt x="2557976" y="419686"/>
                </a:moveTo>
                <a:cubicBezTo>
                  <a:pt x="2608477" y="419686"/>
                  <a:pt x="2649416" y="460625"/>
                  <a:pt x="2649416" y="511126"/>
                </a:cubicBezTo>
                <a:cubicBezTo>
                  <a:pt x="2649416" y="561627"/>
                  <a:pt x="2608477" y="602566"/>
                  <a:pt x="2557976" y="602566"/>
                </a:cubicBezTo>
                <a:cubicBezTo>
                  <a:pt x="2507475" y="602566"/>
                  <a:pt x="2466536" y="561627"/>
                  <a:pt x="2466536" y="511126"/>
                </a:cubicBezTo>
                <a:cubicBezTo>
                  <a:pt x="2466536" y="460625"/>
                  <a:pt x="2507475" y="419686"/>
                  <a:pt x="2557976" y="419686"/>
                </a:cubicBezTo>
                <a:close/>
                <a:moveTo>
                  <a:pt x="1941342" y="419686"/>
                </a:moveTo>
                <a:cubicBezTo>
                  <a:pt x="1991843" y="419686"/>
                  <a:pt x="2032782" y="460625"/>
                  <a:pt x="2032782" y="511126"/>
                </a:cubicBezTo>
                <a:cubicBezTo>
                  <a:pt x="2032782" y="561627"/>
                  <a:pt x="1991843" y="602566"/>
                  <a:pt x="1941342" y="602566"/>
                </a:cubicBezTo>
                <a:cubicBezTo>
                  <a:pt x="1890841" y="602566"/>
                  <a:pt x="1849902" y="561627"/>
                  <a:pt x="1849902" y="511126"/>
                </a:cubicBezTo>
                <a:cubicBezTo>
                  <a:pt x="1849902" y="460625"/>
                  <a:pt x="1890841" y="419686"/>
                  <a:pt x="1941342" y="419686"/>
                </a:cubicBezTo>
                <a:close/>
                <a:moveTo>
                  <a:pt x="1324708" y="419686"/>
                </a:moveTo>
                <a:cubicBezTo>
                  <a:pt x="1375209" y="419686"/>
                  <a:pt x="1416148" y="460625"/>
                  <a:pt x="1416148" y="511126"/>
                </a:cubicBezTo>
                <a:cubicBezTo>
                  <a:pt x="1416148" y="561627"/>
                  <a:pt x="1375209" y="602566"/>
                  <a:pt x="1324708" y="602566"/>
                </a:cubicBezTo>
                <a:cubicBezTo>
                  <a:pt x="1274207" y="602566"/>
                  <a:pt x="1233268" y="561627"/>
                  <a:pt x="1233268" y="511126"/>
                </a:cubicBezTo>
                <a:cubicBezTo>
                  <a:pt x="1233268" y="460625"/>
                  <a:pt x="1274207" y="419686"/>
                  <a:pt x="1324708" y="419686"/>
                </a:cubicBezTo>
                <a:close/>
                <a:moveTo>
                  <a:pt x="708074" y="419686"/>
                </a:moveTo>
                <a:cubicBezTo>
                  <a:pt x="758575" y="419686"/>
                  <a:pt x="799514" y="460625"/>
                  <a:pt x="799514" y="511126"/>
                </a:cubicBezTo>
                <a:cubicBezTo>
                  <a:pt x="799514" y="561627"/>
                  <a:pt x="758575" y="602566"/>
                  <a:pt x="708074" y="602566"/>
                </a:cubicBezTo>
                <a:cubicBezTo>
                  <a:pt x="657573" y="602566"/>
                  <a:pt x="616634" y="561627"/>
                  <a:pt x="616634" y="511126"/>
                </a:cubicBezTo>
                <a:cubicBezTo>
                  <a:pt x="616634" y="460625"/>
                  <a:pt x="657573" y="419686"/>
                  <a:pt x="708074" y="419686"/>
                </a:cubicBezTo>
                <a:close/>
                <a:moveTo>
                  <a:pt x="91440" y="419686"/>
                </a:moveTo>
                <a:cubicBezTo>
                  <a:pt x="141941" y="419686"/>
                  <a:pt x="182880" y="460625"/>
                  <a:pt x="182880" y="511126"/>
                </a:cubicBezTo>
                <a:cubicBezTo>
                  <a:pt x="182880" y="561627"/>
                  <a:pt x="141941" y="602566"/>
                  <a:pt x="91440" y="602566"/>
                </a:cubicBezTo>
                <a:cubicBezTo>
                  <a:pt x="40939" y="602566"/>
                  <a:pt x="0" y="561627"/>
                  <a:pt x="0" y="511126"/>
                </a:cubicBezTo>
                <a:cubicBezTo>
                  <a:pt x="0" y="460625"/>
                  <a:pt x="40939" y="419686"/>
                  <a:pt x="91440" y="419686"/>
                </a:cubicBezTo>
                <a:close/>
                <a:moveTo>
                  <a:pt x="3174610" y="0"/>
                </a:moveTo>
                <a:cubicBezTo>
                  <a:pt x="3225111" y="0"/>
                  <a:pt x="3266050" y="40939"/>
                  <a:pt x="3266050" y="91440"/>
                </a:cubicBezTo>
                <a:cubicBezTo>
                  <a:pt x="3266050" y="141941"/>
                  <a:pt x="3225111" y="182880"/>
                  <a:pt x="3174610" y="182880"/>
                </a:cubicBezTo>
                <a:cubicBezTo>
                  <a:pt x="3124109" y="182880"/>
                  <a:pt x="3083170" y="141941"/>
                  <a:pt x="3083170" y="91440"/>
                </a:cubicBezTo>
                <a:cubicBezTo>
                  <a:pt x="3083170" y="40939"/>
                  <a:pt x="3124109" y="0"/>
                  <a:pt x="3174610" y="0"/>
                </a:cubicBezTo>
                <a:close/>
                <a:moveTo>
                  <a:pt x="2557976" y="0"/>
                </a:moveTo>
                <a:cubicBezTo>
                  <a:pt x="2608477" y="0"/>
                  <a:pt x="2649416" y="40939"/>
                  <a:pt x="2649416" y="91440"/>
                </a:cubicBezTo>
                <a:cubicBezTo>
                  <a:pt x="2649416" y="141941"/>
                  <a:pt x="2608477" y="182880"/>
                  <a:pt x="2557976" y="182880"/>
                </a:cubicBezTo>
                <a:cubicBezTo>
                  <a:pt x="2507475" y="182880"/>
                  <a:pt x="2466536" y="141941"/>
                  <a:pt x="2466536" y="91440"/>
                </a:cubicBezTo>
                <a:cubicBezTo>
                  <a:pt x="2466536" y="40939"/>
                  <a:pt x="2507475" y="0"/>
                  <a:pt x="2557976" y="0"/>
                </a:cubicBezTo>
                <a:close/>
                <a:moveTo>
                  <a:pt x="1941342" y="0"/>
                </a:moveTo>
                <a:cubicBezTo>
                  <a:pt x="1991843" y="0"/>
                  <a:pt x="2032782" y="40939"/>
                  <a:pt x="2032782" y="91440"/>
                </a:cubicBezTo>
                <a:cubicBezTo>
                  <a:pt x="2032782" y="141941"/>
                  <a:pt x="1991843" y="182880"/>
                  <a:pt x="1941342" y="182880"/>
                </a:cubicBezTo>
                <a:cubicBezTo>
                  <a:pt x="1890841" y="182880"/>
                  <a:pt x="1849902" y="141941"/>
                  <a:pt x="1849902" y="91440"/>
                </a:cubicBezTo>
                <a:cubicBezTo>
                  <a:pt x="1849902" y="40939"/>
                  <a:pt x="1890841" y="0"/>
                  <a:pt x="1941342" y="0"/>
                </a:cubicBezTo>
                <a:close/>
                <a:moveTo>
                  <a:pt x="1324708" y="0"/>
                </a:moveTo>
                <a:cubicBezTo>
                  <a:pt x="1375209" y="0"/>
                  <a:pt x="1416148" y="40939"/>
                  <a:pt x="1416148" y="91440"/>
                </a:cubicBezTo>
                <a:cubicBezTo>
                  <a:pt x="1416148" y="141941"/>
                  <a:pt x="1375209" y="182880"/>
                  <a:pt x="1324708" y="182880"/>
                </a:cubicBezTo>
                <a:cubicBezTo>
                  <a:pt x="1274207" y="182880"/>
                  <a:pt x="1233268" y="141941"/>
                  <a:pt x="1233268" y="91440"/>
                </a:cubicBezTo>
                <a:cubicBezTo>
                  <a:pt x="1233268" y="40939"/>
                  <a:pt x="1274207" y="0"/>
                  <a:pt x="1324708" y="0"/>
                </a:cubicBezTo>
                <a:close/>
                <a:moveTo>
                  <a:pt x="708074" y="0"/>
                </a:moveTo>
                <a:cubicBezTo>
                  <a:pt x="758575" y="0"/>
                  <a:pt x="799514" y="40939"/>
                  <a:pt x="799514" y="91440"/>
                </a:cubicBezTo>
                <a:cubicBezTo>
                  <a:pt x="799514" y="141941"/>
                  <a:pt x="758575" y="182880"/>
                  <a:pt x="708074" y="182880"/>
                </a:cubicBezTo>
                <a:cubicBezTo>
                  <a:pt x="657573" y="182880"/>
                  <a:pt x="616634" y="141941"/>
                  <a:pt x="616634" y="91440"/>
                </a:cubicBezTo>
                <a:cubicBezTo>
                  <a:pt x="616634" y="40939"/>
                  <a:pt x="657573" y="0"/>
                  <a:pt x="708074" y="0"/>
                </a:cubicBezTo>
                <a:close/>
                <a:moveTo>
                  <a:pt x="91440" y="0"/>
                </a:moveTo>
                <a:cubicBezTo>
                  <a:pt x="141941" y="0"/>
                  <a:pt x="182880" y="40939"/>
                  <a:pt x="182880" y="91440"/>
                </a:cubicBezTo>
                <a:cubicBezTo>
                  <a:pt x="182880" y="141941"/>
                  <a:pt x="141941" y="182880"/>
                  <a:pt x="91440" y="182880"/>
                </a:cubicBezTo>
                <a:cubicBezTo>
                  <a:pt x="40939" y="182880"/>
                  <a:pt x="0" y="141941"/>
                  <a:pt x="0" y="91440"/>
                </a:cubicBez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1" name="矩形: 圆顶角 1"/>
          <p:cNvSpPr/>
          <p:nvPr>
            <p:custDataLst>
              <p:tags r:id="rId3"/>
            </p:custDataLst>
          </p:nvPr>
        </p:nvSpPr>
        <p:spPr>
          <a:xfrm>
            <a:off x="7356764" y="2493818"/>
            <a:ext cx="3214255" cy="4364182"/>
          </a:xfrm>
          <a:prstGeom prst="round2SameRect">
            <a:avLst>
              <a:gd name="adj1" fmla="val 9211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5">
                <a:lumMod val="40000"/>
                <a:lumOff val="6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pic>
        <p:nvPicPr>
          <p:cNvPr id="10" name="图片 9" descr="ͼƬ1-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6000"/>
          </a:blip>
          <a:stretch>
            <a:fillRect/>
          </a:stretch>
        </p:blipFill>
        <p:spPr>
          <a:xfrm>
            <a:off x="6772275" y="531495"/>
            <a:ext cx="4114165" cy="5735955"/>
          </a:xfrm>
          <a:prstGeom prst="rect">
            <a:avLst/>
          </a:prstGeom>
        </p:spPr>
      </p:pic>
      <p:sp>
        <p:nvSpPr>
          <p:cNvPr id="15" name="任意多边形: 形状 4"/>
          <p:cNvSpPr/>
          <p:nvPr>
            <p:custDataLst>
              <p:tags r:id="rId6"/>
            </p:custDataLst>
          </p:nvPr>
        </p:nvSpPr>
        <p:spPr>
          <a:xfrm>
            <a:off x="10058400" y="5250559"/>
            <a:ext cx="1412655" cy="986729"/>
          </a:xfrm>
          <a:custGeom>
            <a:avLst/>
            <a:gdLst>
              <a:gd name="connsiteX0" fmla="*/ 3174610 w 3266050"/>
              <a:gd name="connsiteY0" fmla="*/ 2098430 h 2281310"/>
              <a:gd name="connsiteX1" fmla="*/ 3266050 w 3266050"/>
              <a:gd name="connsiteY1" fmla="*/ 2189870 h 2281310"/>
              <a:gd name="connsiteX2" fmla="*/ 3174610 w 3266050"/>
              <a:gd name="connsiteY2" fmla="*/ 2281310 h 2281310"/>
              <a:gd name="connsiteX3" fmla="*/ 3083170 w 3266050"/>
              <a:gd name="connsiteY3" fmla="*/ 2189870 h 2281310"/>
              <a:gd name="connsiteX4" fmla="*/ 3174610 w 3266050"/>
              <a:gd name="connsiteY4" fmla="*/ 2098430 h 2281310"/>
              <a:gd name="connsiteX5" fmla="*/ 2557976 w 3266050"/>
              <a:gd name="connsiteY5" fmla="*/ 2098430 h 2281310"/>
              <a:gd name="connsiteX6" fmla="*/ 2649416 w 3266050"/>
              <a:gd name="connsiteY6" fmla="*/ 2189870 h 2281310"/>
              <a:gd name="connsiteX7" fmla="*/ 2557976 w 3266050"/>
              <a:gd name="connsiteY7" fmla="*/ 2281310 h 2281310"/>
              <a:gd name="connsiteX8" fmla="*/ 2466536 w 3266050"/>
              <a:gd name="connsiteY8" fmla="*/ 2189870 h 2281310"/>
              <a:gd name="connsiteX9" fmla="*/ 2557976 w 3266050"/>
              <a:gd name="connsiteY9" fmla="*/ 2098430 h 2281310"/>
              <a:gd name="connsiteX10" fmla="*/ 1941342 w 3266050"/>
              <a:gd name="connsiteY10" fmla="*/ 2098430 h 2281310"/>
              <a:gd name="connsiteX11" fmla="*/ 2032782 w 3266050"/>
              <a:gd name="connsiteY11" fmla="*/ 2189870 h 2281310"/>
              <a:gd name="connsiteX12" fmla="*/ 1941342 w 3266050"/>
              <a:gd name="connsiteY12" fmla="*/ 2281310 h 2281310"/>
              <a:gd name="connsiteX13" fmla="*/ 1849902 w 3266050"/>
              <a:gd name="connsiteY13" fmla="*/ 2189870 h 2281310"/>
              <a:gd name="connsiteX14" fmla="*/ 1941342 w 3266050"/>
              <a:gd name="connsiteY14" fmla="*/ 2098430 h 2281310"/>
              <a:gd name="connsiteX15" fmla="*/ 1324708 w 3266050"/>
              <a:gd name="connsiteY15" fmla="*/ 2098430 h 2281310"/>
              <a:gd name="connsiteX16" fmla="*/ 1416148 w 3266050"/>
              <a:gd name="connsiteY16" fmla="*/ 2189870 h 2281310"/>
              <a:gd name="connsiteX17" fmla="*/ 1324708 w 3266050"/>
              <a:gd name="connsiteY17" fmla="*/ 2281310 h 2281310"/>
              <a:gd name="connsiteX18" fmla="*/ 1233268 w 3266050"/>
              <a:gd name="connsiteY18" fmla="*/ 2189870 h 2281310"/>
              <a:gd name="connsiteX19" fmla="*/ 1324708 w 3266050"/>
              <a:gd name="connsiteY19" fmla="*/ 2098430 h 2281310"/>
              <a:gd name="connsiteX20" fmla="*/ 708074 w 3266050"/>
              <a:gd name="connsiteY20" fmla="*/ 2098430 h 2281310"/>
              <a:gd name="connsiteX21" fmla="*/ 799514 w 3266050"/>
              <a:gd name="connsiteY21" fmla="*/ 2189870 h 2281310"/>
              <a:gd name="connsiteX22" fmla="*/ 708074 w 3266050"/>
              <a:gd name="connsiteY22" fmla="*/ 2281310 h 2281310"/>
              <a:gd name="connsiteX23" fmla="*/ 616634 w 3266050"/>
              <a:gd name="connsiteY23" fmla="*/ 2189870 h 2281310"/>
              <a:gd name="connsiteX24" fmla="*/ 708074 w 3266050"/>
              <a:gd name="connsiteY24" fmla="*/ 2098430 h 2281310"/>
              <a:gd name="connsiteX25" fmla="*/ 91440 w 3266050"/>
              <a:gd name="connsiteY25" fmla="*/ 2098430 h 2281310"/>
              <a:gd name="connsiteX26" fmla="*/ 182880 w 3266050"/>
              <a:gd name="connsiteY26" fmla="*/ 2189870 h 2281310"/>
              <a:gd name="connsiteX27" fmla="*/ 91440 w 3266050"/>
              <a:gd name="connsiteY27" fmla="*/ 2281310 h 2281310"/>
              <a:gd name="connsiteX28" fmla="*/ 0 w 3266050"/>
              <a:gd name="connsiteY28" fmla="*/ 2189870 h 2281310"/>
              <a:gd name="connsiteX29" fmla="*/ 91440 w 3266050"/>
              <a:gd name="connsiteY29" fmla="*/ 2098430 h 2281310"/>
              <a:gd name="connsiteX30" fmla="*/ 3174610 w 3266050"/>
              <a:gd name="connsiteY30" fmla="*/ 1678744 h 2281310"/>
              <a:gd name="connsiteX31" fmla="*/ 3266050 w 3266050"/>
              <a:gd name="connsiteY31" fmla="*/ 1770184 h 2281310"/>
              <a:gd name="connsiteX32" fmla="*/ 3174610 w 3266050"/>
              <a:gd name="connsiteY32" fmla="*/ 1861624 h 2281310"/>
              <a:gd name="connsiteX33" fmla="*/ 3083170 w 3266050"/>
              <a:gd name="connsiteY33" fmla="*/ 1770184 h 2281310"/>
              <a:gd name="connsiteX34" fmla="*/ 3174610 w 3266050"/>
              <a:gd name="connsiteY34" fmla="*/ 1678744 h 2281310"/>
              <a:gd name="connsiteX35" fmla="*/ 2557976 w 3266050"/>
              <a:gd name="connsiteY35" fmla="*/ 1678744 h 2281310"/>
              <a:gd name="connsiteX36" fmla="*/ 2649416 w 3266050"/>
              <a:gd name="connsiteY36" fmla="*/ 1770184 h 2281310"/>
              <a:gd name="connsiteX37" fmla="*/ 2557976 w 3266050"/>
              <a:gd name="connsiteY37" fmla="*/ 1861624 h 2281310"/>
              <a:gd name="connsiteX38" fmla="*/ 2466536 w 3266050"/>
              <a:gd name="connsiteY38" fmla="*/ 1770184 h 2281310"/>
              <a:gd name="connsiteX39" fmla="*/ 2557976 w 3266050"/>
              <a:gd name="connsiteY39" fmla="*/ 1678744 h 2281310"/>
              <a:gd name="connsiteX40" fmla="*/ 1941342 w 3266050"/>
              <a:gd name="connsiteY40" fmla="*/ 1678744 h 2281310"/>
              <a:gd name="connsiteX41" fmla="*/ 2032782 w 3266050"/>
              <a:gd name="connsiteY41" fmla="*/ 1770184 h 2281310"/>
              <a:gd name="connsiteX42" fmla="*/ 1941342 w 3266050"/>
              <a:gd name="connsiteY42" fmla="*/ 1861624 h 2281310"/>
              <a:gd name="connsiteX43" fmla="*/ 1849902 w 3266050"/>
              <a:gd name="connsiteY43" fmla="*/ 1770184 h 2281310"/>
              <a:gd name="connsiteX44" fmla="*/ 1941342 w 3266050"/>
              <a:gd name="connsiteY44" fmla="*/ 1678744 h 2281310"/>
              <a:gd name="connsiteX45" fmla="*/ 1324708 w 3266050"/>
              <a:gd name="connsiteY45" fmla="*/ 1678744 h 2281310"/>
              <a:gd name="connsiteX46" fmla="*/ 1416148 w 3266050"/>
              <a:gd name="connsiteY46" fmla="*/ 1770184 h 2281310"/>
              <a:gd name="connsiteX47" fmla="*/ 1324708 w 3266050"/>
              <a:gd name="connsiteY47" fmla="*/ 1861624 h 2281310"/>
              <a:gd name="connsiteX48" fmla="*/ 1233268 w 3266050"/>
              <a:gd name="connsiteY48" fmla="*/ 1770184 h 2281310"/>
              <a:gd name="connsiteX49" fmla="*/ 1324708 w 3266050"/>
              <a:gd name="connsiteY49" fmla="*/ 1678744 h 2281310"/>
              <a:gd name="connsiteX50" fmla="*/ 708074 w 3266050"/>
              <a:gd name="connsiteY50" fmla="*/ 1678744 h 2281310"/>
              <a:gd name="connsiteX51" fmla="*/ 799514 w 3266050"/>
              <a:gd name="connsiteY51" fmla="*/ 1770184 h 2281310"/>
              <a:gd name="connsiteX52" fmla="*/ 708074 w 3266050"/>
              <a:gd name="connsiteY52" fmla="*/ 1861624 h 2281310"/>
              <a:gd name="connsiteX53" fmla="*/ 616634 w 3266050"/>
              <a:gd name="connsiteY53" fmla="*/ 1770184 h 2281310"/>
              <a:gd name="connsiteX54" fmla="*/ 708074 w 3266050"/>
              <a:gd name="connsiteY54" fmla="*/ 1678744 h 2281310"/>
              <a:gd name="connsiteX55" fmla="*/ 91440 w 3266050"/>
              <a:gd name="connsiteY55" fmla="*/ 1678744 h 2281310"/>
              <a:gd name="connsiteX56" fmla="*/ 182880 w 3266050"/>
              <a:gd name="connsiteY56" fmla="*/ 1770184 h 2281310"/>
              <a:gd name="connsiteX57" fmla="*/ 91440 w 3266050"/>
              <a:gd name="connsiteY57" fmla="*/ 1861624 h 2281310"/>
              <a:gd name="connsiteX58" fmla="*/ 0 w 3266050"/>
              <a:gd name="connsiteY58" fmla="*/ 1770184 h 2281310"/>
              <a:gd name="connsiteX59" fmla="*/ 91440 w 3266050"/>
              <a:gd name="connsiteY59" fmla="*/ 1678744 h 2281310"/>
              <a:gd name="connsiteX60" fmla="*/ 3174610 w 3266050"/>
              <a:gd name="connsiteY60" fmla="*/ 1259058 h 2281310"/>
              <a:gd name="connsiteX61" fmla="*/ 3266050 w 3266050"/>
              <a:gd name="connsiteY61" fmla="*/ 1350498 h 2281310"/>
              <a:gd name="connsiteX62" fmla="*/ 3174610 w 3266050"/>
              <a:gd name="connsiteY62" fmla="*/ 1441938 h 2281310"/>
              <a:gd name="connsiteX63" fmla="*/ 3083170 w 3266050"/>
              <a:gd name="connsiteY63" fmla="*/ 1350498 h 2281310"/>
              <a:gd name="connsiteX64" fmla="*/ 3174610 w 3266050"/>
              <a:gd name="connsiteY64" fmla="*/ 1259058 h 2281310"/>
              <a:gd name="connsiteX65" fmla="*/ 2557976 w 3266050"/>
              <a:gd name="connsiteY65" fmla="*/ 1259058 h 2281310"/>
              <a:gd name="connsiteX66" fmla="*/ 2649416 w 3266050"/>
              <a:gd name="connsiteY66" fmla="*/ 1350498 h 2281310"/>
              <a:gd name="connsiteX67" fmla="*/ 2557976 w 3266050"/>
              <a:gd name="connsiteY67" fmla="*/ 1441938 h 2281310"/>
              <a:gd name="connsiteX68" fmla="*/ 2466536 w 3266050"/>
              <a:gd name="connsiteY68" fmla="*/ 1350498 h 2281310"/>
              <a:gd name="connsiteX69" fmla="*/ 2557976 w 3266050"/>
              <a:gd name="connsiteY69" fmla="*/ 1259058 h 2281310"/>
              <a:gd name="connsiteX70" fmla="*/ 1941342 w 3266050"/>
              <a:gd name="connsiteY70" fmla="*/ 1259058 h 2281310"/>
              <a:gd name="connsiteX71" fmla="*/ 2032782 w 3266050"/>
              <a:gd name="connsiteY71" fmla="*/ 1350498 h 2281310"/>
              <a:gd name="connsiteX72" fmla="*/ 1941342 w 3266050"/>
              <a:gd name="connsiteY72" fmla="*/ 1441938 h 2281310"/>
              <a:gd name="connsiteX73" fmla="*/ 1849902 w 3266050"/>
              <a:gd name="connsiteY73" fmla="*/ 1350498 h 2281310"/>
              <a:gd name="connsiteX74" fmla="*/ 1941342 w 3266050"/>
              <a:gd name="connsiteY74" fmla="*/ 1259058 h 2281310"/>
              <a:gd name="connsiteX75" fmla="*/ 1324708 w 3266050"/>
              <a:gd name="connsiteY75" fmla="*/ 1259058 h 2281310"/>
              <a:gd name="connsiteX76" fmla="*/ 1416148 w 3266050"/>
              <a:gd name="connsiteY76" fmla="*/ 1350498 h 2281310"/>
              <a:gd name="connsiteX77" fmla="*/ 1324708 w 3266050"/>
              <a:gd name="connsiteY77" fmla="*/ 1441938 h 2281310"/>
              <a:gd name="connsiteX78" fmla="*/ 1233268 w 3266050"/>
              <a:gd name="connsiteY78" fmla="*/ 1350498 h 2281310"/>
              <a:gd name="connsiteX79" fmla="*/ 1324708 w 3266050"/>
              <a:gd name="connsiteY79" fmla="*/ 1259058 h 2281310"/>
              <a:gd name="connsiteX80" fmla="*/ 708074 w 3266050"/>
              <a:gd name="connsiteY80" fmla="*/ 1259058 h 2281310"/>
              <a:gd name="connsiteX81" fmla="*/ 799514 w 3266050"/>
              <a:gd name="connsiteY81" fmla="*/ 1350498 h 2281310"/>
              <a:gd name="connsiteX82" fmla="*/ 708074 w 3266050"/>
              <a:gd name="connsiteY82" fmla="*/ 1441938 h 2281310"/>
              <a:gd name="connsiteX83" fmla="*/ 616634 w 3266050"/>
              <a:gd name="connsiteY83" fmla="*/ 1350498 h 2281310"/>
              <a:gd name="connsiteX84" fmla="*/ 708074 w 3266050"/>
              <a:gd name="connsiteY84" fmla="*/ 1259058 h 2281310"/>
              <a:gd name="connsiteX85" fmla="*/ 91440 w 3266050"/>
              <a:gd name="connsiteY85" fmla="*/ 1259058 h 2281310"/>
              <a:gd name="connsiteX86" fmla="*/ 182880 w 3266050"/>
              <a:gd name="connsiteY86" fmla="*/ 1350498 h 2281310"/>
              <a:gd name="connsiteX87" fmla="*/ 91440 w 3266050"/>
              <a:gd name="connsiteY87" fmla="*/ 1441938 h 2281310"/>
              <a:gd name="connsiteX88" fmla="*/ 0 w 3266050"/>
              <a:gd name="connsiteY88" fmla="*/ 1350498 h 2281310"/>
              <a:gd name="connsiteX89" fmla="*/ 91440 w 3266050"/>
              <a:gd name="connsiteY89" fmla="*/ 1259058 h 2281310"/>
              <a:gd name="connsiteX90" fmla="*/ 3174610 w 3266050"/>
              <a:gd name="connsiteY90" fmla="*/ 839372 h 2281310"/>
              <a:gd name="connsiteX91" fmla="*/ 3266050 w 3266050"/>
              <a:gd name="connsiteY91" fmla="*/ 930812 h 2281310"/>
              <a:gd name="connsiteX92" fmla="*/ 3174610 w 3266050"/>
              <a:gd name="connsiteY92" fmla="*/ 1022252 h 2281310"/>
              <a:gd name="connsiteX93" fmla="*/ 3083170 w 3266050"/>
              <a:gd name="connsiteY93" fmla="*/ 930812 h 2281310"/>
              <a:gd name="connsiteX94" fmla="*/ 3174610 w 3266050"/>
              <a:gd name="connsiteY94" fmla="*/ 839372 h 2281310"/>
              <a:gd name="connsiteX95" fmla="*/ 2557976 w 3266050"/>
              <a:gd name="connsiteY95" fmla="*/ 839372 h 2281310"/>
              <a:gd name="connsiteX96" fmla="*/ 2649416 w 3266050"/>
              <a:gd name="connsiteY96" fmla="*/ 930812 h 2281310"/>
              <a:gd name="connsiteX97" fmla="*/ 2557976 w 3266050"/>
              <a:gd name="connsiteY97" fmla="*/ 1022252 h 2281310"/>
              <a:gd name="connsiteX98" fmla="*/ 2466536 w 3266050"/>
              <a:gd name="connsiteY98" fmla="*/ 930812 h 2281310"/>
              <a:gd name="connsiteX99" fmla="*/ 2557976 w 3266050"/>
              <a:gd name="connsiteY99" fmla="*/ 839372 h 2281310"/>
              <a:gd name="connsiteX100" fmla="*/ 1941342 w 3266050"/>
              <a:gd name="connsiteY100" fmla="*/ 839372 h 2281310"/>
              <a:gd name="connsiteX101" fmla="*/ 2032782 w 3266050"/>
              <a:gd name="connsiteY101" fmla="*/ 930812 h 2281310"/>
              <a:gd name="connsiteX102" fmla="*/ 1941342 w 3266050"/>
              <a:gd name="connsiteY102" fmla="*/ 1022252 h 2281310"/>
              <a:gd name="connsiteX103" fmla="*/ 1849902 w 3266050"/>
              <a:gd name="connsiteY103" fmla="*/ 930812 h 2281310"/>
              <a:gd name="connsiteX104" fmla="*/ 1941342 w 3266050"/>
              <a:gd name="connsiteY104" fmla="*/ 839372 h 2281310"/>
              <a:gd name="connsiteX105" fmla="*/ 1324708 w 3266050"/>
              <a:gd name="connsiteY105" fmla="*/ 839372 h 2281310"/>
              <a:gd name="connsiteX106" fmla="*/ 1416148 w 3266050"/>
              <a:gd name="connsiteY106" fmla="*/ 930812 h 2281310"/>
              <a:gd name="connsiteX107" fmla="*/ 1324708 w 3266050"/>
              <a:gd name="connsiteY107" fmla="*/ 1022252 h 2281310"/>
              <a:gd name="connsiteX108" fmla="*/ 1233268 w 3266050"/>
              <a:gd name="connsiteY108" fmla="*/ 930812 h 2281310"/>
              <a:gd name="connsiteX109" fmla="*/ 1324708 w 3266050"/>
              <a:gd name="connsiteY109" fmla="*/ 839372 h 2281310"/>
              <a:gd name="connsiteX110" fmla="*/ 708074 w 3266050"/>
              <a:gd name="connsiteY110" fmla="*/ 839372 h 2281310"/>
              <a:gd name="connsiteX111" fmla="*/ 799514 w 3266050"/>
              <a:gd name="connsiteY111" fmla="*/ 930812 h 2281310"/>
              <a:gd name="connsiteX112" fmla="*/ 708074 w 3266050"/>
              <a:gd name="connsiteY112" fmla="*/ 1022252 h 2281310"/>
              <a:gd name="connsiteX113" fmla="*/ 616634 w 3266050"/>
              <a:gd name="connsiteY113" fmla="*/ 930812 h 2281310"/>
              <a:gd name="connsiteX114" fmla="*/ 708074 w 3266050"/>
              <a:gd name="connsiteY114" fmla="*/ 839372 h 2281310"/>
              <a:gd name="connsiteX115" fmla="*/ 91440 w 3266050"/>
              <a:gd name="connsiteY115" fmla="*/ 839372 h 2281310"/>
              <a:gd name="connsiteX116" fmla="*/ 182880 w 3266050"/>
              <a:gd name="connsiteY116" fmla="*/ 930812 h 2281310"/>
              <a:gd name="connsiteX117" fmla="*/ 91440 w 3266050"/>
              <a:gd name="connsiteY117" fmla="*/ 1022252 h 2281310"/>
              <a:gd name="connsiteX118" fmla="*/ 0 w 3266050"/>
              <a:gd name="connsiteY118" fmla="*/ 930812 h 2281310"/>
              <a:gd name="connsiteX119" fmla="*/ 91440 w 3266050"/>
              <a:gd name="connsiteY119" fmla="*/ 839372 h 2281310"/>
              <a:gd name="connsiteX120" fmla="*/ 3174610 w 3266050"/>
              <a:gd name="connsiteY120" fmla="*/ 419686 h 2281310"/>
              <a:gd name="connsiteX121" fmla="*/ 3266050 w 3266050"/>
              <a:gd name="connsiteY121" fmla="*/ 511126 h 2281310"/>
              <a:gd name="connsiteX122" fmla="*/ 3174610 w 3266050"/>
              <a:gd name="connsiteY122" fmla="*/ 602566 h 2281310"/>
              <a:gd name="connsiteX123" fmla="*/ 3083170 w 3266050"/>
              <a:gd name="connsiteY123" fmla="*/ 511126 h 2281310"/>
              <a:gd name="connsiteX124" fmla="*/ 3174610 w 3266050"/>
              <a:gd name="connsiteY124" fmla="*/ 419686 h 2281310"/>
              <a:gd name="connsiteX125" fmla="*/ 2557976 w 3266050"/>
              <a:gd name="connsiteY125" fmla="*/ 419686 h 2281310"/>
              <a:gd name="connsiteX126" fmla="*/ 2649416 w 3266050"/>
              <a:gd name="connsiteY126" fmla="*/ 511126 h 2281310"/>
              <a:gd name="connsiteX127" fmla="*/ 2557976 w 3266050"/>
              <a:gd name="connsiteY127" fmla="*/ 602566 h 2281310"/>
              <a:gd name="connsiteX128" fmla="*/ 2466536 w 3266050"/>
              <a:gd name="connsiteY128" fmla="*/ 511126 h 2281310"/>
              <a:gd name="connsiteX129" fmla="*/ 2557976 w 3266050"/>
              <a:gd name="connsiteY129" fmla="*/ 419686 h 2281310"/>
              <a:gd name="connsiteX130" fmla="*/ 1941342 w 3266050"/>
              <a:gd name="connsiteY130" fmla="*/ 419686 h 2281310"/>
              <a:gd name="connsiteX131" fmla="*/ 2032782 w 3266050"/>
              <a:gd name="connsiteY131" fmla="*/ 511126 h 2281310"/>
              <a:gd name="connsiteX132" fmla="*/ 1941342 w 3266050"/>
              <a:gd name="connsiteY132" fmla="*/ 602566 h 2281310"/>
              <a:gd name="connsiteX133" fmla="*/ 1849902 w 3266050"/>
              <a:gd name="connsiteY133" fmla="*/ 511126 h 2281310"/>
              <a:gd name="connsiteX134" fmla="*/ 1941342 w 3266050"/>
              <a:gd name="connsiteY134" fmla="*/ 419686 h 2281310"/>
              <a:gd name="connsiteX135" fmla="*/ 1324708 w 3266050"/>
              <a:gd name="connsiteY135" fmla="*/ 419686 h 2281310"/>
              <a:gd name="connsiteX136" fmla="*/ 1416148 w 3266050"/>
              <a:gd name="connsiteY136" fmla="*/ 511126 h 2281310"/>
              <a:gd name="connsiteX137" fmla="*/ 1324708 w 3266050"/>
              <a:gd name="connsiteY137" fmla="*/ 602566 h 2281310"/>
              <a:gd name="connsiteX138" fmla="*/ 1233268 w 3266050"/>
              <a:gd name="connsiteY138" fmla="*/ 511126 h 2281310"/>
              <a:gd name="connsiteX139" fmla="*/ 1324708 w 3266050"/>
              <a:gd name="connsiteY139" fmla="*/ 419686 h 2281310"/>
              <a:gd name="connsiteX140" fmla="*/ 708074 w 3266050"/>
              <a:gd name="connsiteY140" fmla="*/ 419686 h 2281310"/>
              <a:gd name="connsiteX141" fmla="*/ 799514 w 3266050"/>
              <a:gd name="connsiteY141" fmla="*/ 511126 h 2281310"/>
              <a:gd name="connsiteX142" fmla="*/ 708074 w 3266050"/>
              <a:gd name="connsiteY142" fmla="*/ 602566 h 2281310"/>
              <a:gd name="connsiteX143" fmla="*/ 616634 w 3266050"/>
              <a:gd name="connsiteY143" fmla="*/ 511126 h 2281310"/>
              <a:gd name="connsiteX144" fmla="*/ 708074 w 3266050"/>
              <a:gd name="connsiteY144" fmla="*/ 419686 h 2281310"/>
              <a:gd name="connsiteX145" fmla="*/ 91440 w 3266050"/>
              <a:gd name="connsiteY145" fmla="*/ 419686 h 2281310"/>
              <a:gd name="connsiteX146" fmla="*/ 182880 w 3266050"/>
              <a:gd name="connsiteY146" fmla="*/ 511126 h 2281310"/>
              <a:gd name="connsiteX147" fmla="*/ 91440 w 3266050"/>
              <a:gd name="connsiteY147" fmla="*/ 602566 h 2281310"/>
              <a:gd name="connsiteX148" fmla="*/ 0 w 3266050"/>
              <a:gd name="connsiteY148" fmla="*/ 511126 h 2281310"/>
              <a:gd name="connsiteX149" fmla="*/ 91440 w 3266050"/>
              <a:gd name="connsiteY149" fmla="*/ 419686 h 2281310"/>
              <a:gd name="connsiteX150" fmla="*/ 3174610 w 3266050"/>
              <a:gd name="connsiteY150" fmla="*/ 0 h 2281310"/>
              <a:gd name="connsiteX151" fmla="*/ 3266050 w 3266050"/>
              <a:gd name="connsiteY151" fmla="*/ 91440 h 2281310"/>
              <a:gd name="connsiteX152" fmla="*/ 3174610 w 3266050"/>
              <a:gd name="connsiteY152" fmla="*/ 182880 h 2281310"/>
              <a:gd name="connsiteX153" fmla="*/ 3083170 w 3266050"/>
              <a:gd name="connsiteY153" fmla="*/ 91440 h 2281310"/>
              <a:gd name="connsiteX154" fmla="*/ 3174610 w 3266050"/>
              <a:gd name="connsiteY154" fmla="*/ 0 h 2281310"/>
              <a:gd name="connsiteX155" fmla="*/ 2557976 w 3266050"/>
              <a:gd name="connsiteY155" fmla="*/ 0 h 2281310"/>
              <a:gd name="connsiteX156" fmla="*/ 2649416 w 3266050"/>
              <a:gd name="connsiteY156" fmla="*/ 91440 h 2281310"/>
              <a:gd name="connsiteX157" fmla="*/ 2557976 w 3266050"/>
              <a:gd name="connsiteY157" fmla="*/ 182880 h 2281310"/>
              <a:gd name="connsiteX158" fmla="*/ 2466536 w 3266050"/>
              <a:gd name="connsiteY158" fmla="*/ 91440 h 2281310"/>
              <a:gd name="connsiteX159" fmla="*/ 2557976 w 3266050"/>
              <a:gd name="connsiteY159" fmla="*/ 0 h 2281310"/>
              <a:gd name="connsiteX160" fmla="*/ 1941342 w 3266050"/>
              <a:gd name="connsiteY160" fmla="*/ 0 h 2281310"/>
              <a:gd name="connsiteX161" fmla="*/ 2032782 w 3266050"/>
              <a:gd name="connsiteY161" fmla="*/ 91440 h 2281310"/>
              <a:gd name="connsiteX162" fmla="*/ 1941342 w 3266050"/>
              <a:gd name="connsiteY162" fmla="*/ 182880 h 2281310"/>
              <a:gd name="connsiteX163" fmla="*/ 1849902 w 3266050"/>
              <a:gd name="connsiteY163" fmla="*/ 91440 h 2281310"/>
              <a:gd name="connsiteX164" fmla="*/ 1941342 w 3266050"/>
              <a:gd name="connsiteY164" fmla="*/ 0 h 2281310"/>
              <a:gd name="connsiteX165" fmla="*/ 1324708 w 3266050"/>
              <a:gd name="connsiteY165" fmla="*/ 0 h 2281310"/>
              <a:gd name="connsiteX166" fmla="*/ 1416148 w 3266050"/>
              <a:gd name="connsiteY166" fmla="*/ 91440 h 2281310"/>
              <a:gd name="connsiteX167" fmla="*/ 1324708 w 3266050"/>
              <a:gd name="connsiteY167" fmla="*/ 182880 h 2281310"/>
              <a:gd name="connsiteX168" fmla="*/ 1233268 w 3266050"/>
              <a:gd name="connsiteY168" fmla="*/ 91440 h 2281310"/>
              <a:gd name="connsiteX169" fmla="*/ 1324708 w 3266050"/>
              <a:gd name="connsiteY169" fmla="*/ 0 h 2281310"/>
              <a:gd name="connsiteX170" fmla="*/ 708074 w 3266050"/>
              <a:gd name="connsiteY170" fmla="*/ 0 h 2281310"/>
              <a:gd name="connsiteX171" fmla="*/ 799514 w 3266050"/>
              <a:gd name="connsiteY171" fmla="*/ 91440 h 2281310"/>
              <a:gd name="connsiteX172" fmla="*/ 708074 w 3266050"/>
              <a:gd name="connsiteY172" fmla="*/ 182880 h 2281310"/>
              <a:gd name="connsiteX173" fmla="*/ 616634 w 3266050"/>
              <a:gd name="connsiteY173" fmla="*/ 91440 h 2281310"/>
              <a:gd name="connsiteX174" fmla="*/ 708074 w 3266050"/>
              <a:gd name="connsiteY174" fmla="*/ 0 h 2281310"/>
              <a:gd name="connsiteX175" fmla="*/ 91440 w 3266050"/>
              <a:gd name="connsiteY175" fmla="*/ 0 h 2281310"/>
              <a:gd name="connsiteX176" fmla="*/ 182880 w 3266050"/>
              <a:gd name="connsiteY176" fmla="*/ 91440 h 2281310"/>
              <a:gd name="connsiteX177" fmla="*/ 91440 w 3266050"/>
              <a:gd name="connsiteY177" fmla="*/ 182880 h 2281310"/>
              <a:gd name="connsiteX178" fmla="*/ 0 w 3266050"/>
              <a:gd name="connsiteY178" fmla="*/ 91440 h 2281310"/>
              <a:gd name="connsiteX179" fmla="*/ 91440 w 3266050"/>
              <a:gd name="connsiteY179" fmla="*/ 0 h 228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3266050" h="2281310">
                <a:moveTo>
                  <a:pt x="3174610" y="2098430"/>
                </a:moveTo>
                <a:cubicBezTo>
                  <a:pt x="3225111" y="2098430"/>
                  <a:pt x="3266050" y="2139369"/>
                  <a:pt x="3266050" y="2189870"/>
                </a:cubicBezTo>
                <a:cubicBezTo>
                  <a:pt x="3266050" y="2240371"/>
                  <a:pt x="3225111" y="2281310"/>
                  <a:pt x="3174610" y="2281310"/>
                </a:cubicBezTo>
                <a:cubicBezTo>
                  <a:pt x="3124109" y="2281310"/>
                  <a:pt x="3083170" y="2240371"/>
                  <a:pt x="3083170" y="2189870"/>
                </a:cubicBezTo>
                <a:cubicBezTo>
                  <a:pt x="3083170" y="2139369"/>
                  <a:pt x="3124109" y="2098430"/>
                  <a:pt x="3174610" y="2098430"/>
                </a:cubicBezTo>
                <a:close/>
                <a:moveTo>
                  <a:pt x="2557976" y="2098430"/>
                </a:moveTo>
                <a:cubicBezTo>
                  <a:pt x="2608477" y="2098430"/>
                  <a:pt x="2649416" y="2139369"/>
                  <a:pt x="2649416" y="2189870"/>
                </a:cubicBezTo>
                <a:cubicBezTo>
                  <a:pt x="2649416" y="2240371"/>
                  <a:pt x="2608477" y="2281310"/>
                  <a:pt x="2557976" y="2281310"/>
                </a:cubicBezTo>
                <a:cubicBezTo>
                  <a:pt x="2507475" y="2281310"/>
                  <a:pt x="2466536" y="2240371"/>
                  <a:pt x="2466536" y="2189870"/>
                </a:cubicBezTo>
                <a:cubicBezTo>
                  <a:pt x="2466536" y="2139369"/>
                  <a:pt x="2507475" y="2098430"/>
                  <a:pt x="2557976" y="2098430"/>
                </a:cubicBezTo>
                <a:close/>
                <a:moveTo>
                  <a:pt x="1941342" y="2098430"/>
                </a:moveTo>
                <a:cubicBezTo>
                  <a:pt x="1991843" y="2098430"/>
                  <a:pt x="2032782" y="2139369"/>
                  <a:pt x="2032782" y="2189870"/>
                </a:cubicBezTo>
                <a:cubicBezTo>
                  <a:pt x="2032782" y="2240371"/>
                  <a:pt x="1991843" y="2281310"/>
                  <a:pt x="1941342" y="2281310"/>
                </a:cubicBezTo>
                <a:cubicBezTo>
                  <a:pt x="1890841" y="2281310"/>
                  <a:pt x="1849902" y="2240371"/>
                  <a:pt x="1849902" y="2189870"/>
                </a:cubicBezTo>
                <a:cubicBezTo>
                  <a:pt x="1849902" y="2139369"/>
                  <a:pt x="1890841" y="2098430"/>
                  <a:pt x="1941342" y="2098430"/>
                </a:cubicBezTo>
                <a:close/>
                <a:moveTo>
                  <a:pt x="1324708" y="2098430"/>
                </a:moveTo>
                <a:cubicBezTo>
                  <a:pt x="1375209" y="2098430"/>
                  <a:pt x="1416148" y="2139369"/>
                  <a:pt x="1416148" y="2189870"/>
                </a:cubicBezTo>
                <a:cubicBezTo>
                  <a:pt x="1416148" y="2240371"/>
                  <a:pt x="1375209" y="2281310"/>
                  <a:pt x="1324708" y="2281310"/>
                </a:cubicBezTo>
                <a:cubicBezTo>
                  <a:pt x="1274207" y="2281310"/>
                  <a:pt x="1233268" y="2240371"/>
                  <a:pt x="1233268" y="2189870"/>
                </a:cubicBezTo>
                <a:cubicBezTo>
                  <a:pt x="1233268" y="2139369"/>
                  <a:pt x="1274207" y="2098430"/>
                  <a:pt x="1324708" y="2098430"/>
                </a:cubicBezTo>
                <a:close/>
                <a:moveTo>
                  <a:pt x="708074" y="2098430"/>
                </a:moveTo>
                <a:cubicBezTo>
                  <a:pt x="758575" y="2098430"/>
                  <a:pt x="799514" y="2139369"/>
                  <a:pt x="799514" y="2189870"/>
                </a:cubicBezTo>
                <a:cubicBezTo>
                  <a:pt x="799514" y="2240371"/>
                  <a:pt x="758575" y="2281310"/>
                  <a:pt x="708074" y="2281310"/>
                </a:cubicBezTo>
                <a:cubicBezTo>
                  <a:pt x="657573" y="2281310"/>
                  <a:pt x="616634" y="2240371"/>
                  <a:pt x="616634" y="2189870"/>
                </a:cubicBezTo>
                <a:cubicBezTo>
                  <a:pt x="616634" y="2139369"/>
                  <a:pt x="657573" y="2098430"/>
                  <a:pt x="708074" y="2098430"/>
                </a:cubicBezTo>
                <a:close/>
                <a:moveTo>
                  <a:pt x="91440" y="2098430"/>
                </a:moveTo>
                <a:cubicBezTo>
                  <a:pt x="141941" y="2098430"/>
                  <a:pt x="182880" y="2139369"/>
                  <a:pt x="182880" y="2189870"/>
                </a:cubicBezTo>
                <a:cubicBezTo>
                  <a:pt x="182880" y="2240371"/>
                  <a:pt x="141941" y="2281310"/>
                  <a:pt x="91440" y="2281310"/>
                </a:cubicBezTo>
                <a:cubicBezTo>
                  <a:pt x="40939" y="2281310"/>
                  <a:pt x="0" y="2240371"/>
                  <a:pt x="0" y="2189870"/>
                </a:cubicBezTo>
                <a:cubicBezTo>
                  <a:pt x="0" y="2139369"/>
                  <a:pt x="40939" y="2098430"/>
                  <a:pt x="91440" y="2098430"/>
                </a:cubicBezTo>
                <a:close/>
                <a:moveTo>
                  <a:pt x="3174610" y="1678744"/>
                </a:moveTo>
                <a:cubicBezTo>
                  <a:pt x="3225111" y="1678744"/>
                  <a:pt x="3266050" y="1719683"/>
                  <a:pt x="3266050" y="1770184"/>
                </a:cubicBezTo>
                <a:cubicBezTo>
                  <a:pt x="3266050" y="1820685"/>
                  <a:pt x="3225111" y="1861624"/>
                  <a:pt x="3174610" y="1861624"/>
                </a:cubicBezTo>
                <a:cubicBezTo>
                  <a:pt x="3124109" y="1861624"/>
                  <a:pt x="3083170" y="1820685"/>
                  <a:pt x="3083170" y="1770184"/>
                </a:cubicBezTo>
                <a:cubicBezTo>
                  <a:pt x="3083170" y="1719683"/>
                  <a:pt x="3124109" y="1678744"/>
                  <a:pt x="3174610" y="1678744"/>
                </a:cubicBezTo>
                <a:close/>
                <a:moveTo>
                  <a:pt x="2557976" y="1678744"/>
                </a:moveTo>
                <a:cubicBezTo>
                  <a:pt x="2608477" y="1678744"/>
                  <a:pt x="2649416" y="1719683"/>
                  <a:pt x="2649416" y="1770184"/>
                </a:cubicBezTo>
                <a:cubicBezTo>
                  <a:pt x="2649416" y="1820685"/>
                  <a:pt x="2608477" y="1861624"/>
                  <a:pt x="2557976" y="1861624"/>
                </a:cubicBezTo>
                <a:cubicBezTo>
                  <a:pt x="2507475" y="1861624"/>
                  <a:pt x="2466536" y="1820685"/>
                  <a:pt x="2466536" y="1770184"/>
                </a:cubicBezTo>
                <a:cubicBezTo>
                  <a:pt x="2466536" y="1719683"/>
                  <a:pt x="2507475" y="1678744"/>
                  <a:pt x="2557976" y="1678744"/>
                </a:cubicBezTo>
                <a:close/>
                <a:moveTo>
                  <a:pt x="1941342" y="1678744"/>
                </a:moveTo>
                <a:cubicBezTo>
                  <a:pt x="1991843" y="1678744"/>
                  <a:pt x="2032782" y="1719683"/>
                  <a:pt x="2032782" y="1770184"/>
                </a:cubicBezTo>
                <a:cubicBezTo>
                  <a:pt x="2032782" y="1820685"/>
                  <a:pt x="1991843" y="1861624"/>
                  <a:pt x="1941342" y="1861624"/>
                </a:cubicBezTo>
                <a:cubicBezTo>
                  <a:pt x="1890841" y="1861624"/>
                  <a:pt x="1849902" y="1820685"/>
                  <a:pt x="1849902" y="1770184"/>
                </a:cubicBezTo>
                <a:cubicBezTo>
                  <a:pt x="1849902" y="1719683"/>
                  <a:pt x="1890841" y="1678744"/>
                  <a:pt x="1941342" y="1678744"/>
                </a:cubicBezTo>
                <a:close/>
                <a:moveTo>
                  <a:pt x="1324708" y="1678744"/>
                </a:moveTo>
                <a:cubicBezTo>
                  <a:pt x="1375209" y="1678744"/>
                  <a:pt x="1416148" y="1719683"/>
                  <a:pt x="1416148" y="1770184"/>
                </a:cubicBezTo>
                <a:cubicBezTo>
                  <a:pt x="1416148" y="1820685"/>
                  <a:pt x="1375209" y="1861624"/>
                  <a:pt x="1324708" y="1861624"/>
                </a:cubicBezTo>
                <a:cubicBezTo>
                  <a:pt x="1274207" y="1861624"/>
                  <a:pt x="1233268" y="1820685"/>
                  <a:pt x="1233268" y="1770184"/>
                </a:cubicBezTo>
                <a:cubicBezTo>
                  <a:pt x="1233268" y="1719683"/>
                  <a:pt x="1274207" y="1678744"/>
                  <a:pt x="1324708" y="1678744"/>
                </a:cubicBezTo>
                <a:close/>
                <a:moveTo>
                  <a:pt x="708074" y="1678744"/>
                </a:moveTo>
                <a:cubicBezTo>
                  <a:pt x="758575" y="1678744"/>
                  <a:pt x="799514" y="1719683"/>
                  <a:pt x="799514" y="1770184"/>
                </a:cubicBezTo>
                <a:cubicBezTo>
                  <a:pt x="799514" y="1820685"/>
                  <a:pt x="758575" y="1861624"/>
                  <a:pt x="708074" y="1861624"/>
                </a:cubicBezTo>
                <a:cubicBezTo>
                  <a:pt x="657573" y="1861624"/>
                  <a:pt x="616634" y="1820685"/>
                  <a:pt x="616634" y="1770184"/>
                </a:cubicBezTo>
                <a:cubicBezTo>
                  <a:pt x="616634" y="1719683"/>
                  <a:pt x="657573" y="1678744"/>
                  <a:pt x="708074" y="1678744"/>
                </a:cubicBezTo>
                <a:close/>
                <a:moveTo>
                  <a:pt x="91440" y="1678744"/>
                </a:moveTo>
                <a:cubicBezTo>
                  <a:pt x="141941" y="1678744"/>
                  <a:pt x="182880" y="1719683"/>
                  <a:pt x="182880" y="1770184"/>
                </a:cubicBezTo>
                <a:cubicBezTo>
                  <a:pt x="182880" y="1820685"/>
                  <a:pt x="141941" y="1861624"/>
                  <a:pt x="91440" y="1861624"/>
                </a:cubicBezTo>
                <a:cubicBezTo>
                  <a:pt x="40939" y="1861624"/>
                  <a:pt x="0" y="1820685"/>
                  <a:pt x="0" y="1770184"/>
                </a:cubicBezTo>
                <a:cubicBezTo>
                  <a:pt x="0" y="1719683"/>
                  <a:pt x="40939" y="1678744"/>
                  <a:pt x="91440" y="1678744"/>
                </a:cubicBezTo>
                <a:close/>
                <a:moveTo>
                  <a:pt x="3174610" y="1259058"/>
                </a:moveTo>
                <a:cubicBezTo>
                  <a:pt x="3225111" y="1259058"/>
                  <a:pt x="3266050" y="1299997"/>
                  <a:pt x="3266050" y="1350498"/>
                </a:cubicBezTo>
                <a:cubicBezTo>
                  <a:pt x="3266050" y="1400999"/>
                  <a:pt x="3225111" y="1441938"/>
                  <a:pt x="3174610" y="1441938"/>
                </a:cubicBezTo>
                <a:cubicBezTo>
                  <a:pt x="3124109" y="1441938"/>
                  <a:pt x="3083170" y="1400999"/>
                  <a:pt x="3083170" y="1350498"/>
                </a:cubicBezTo>
                <a:cubicBezTo>
                  <a:pt x="3083170" y="1299997"/>
                  <a:pt x="3124109" y="1259058"/>
                  <a:pt x="3174610" y="1259058"/>
                </a:cubicBezTo>
                <a:close/>
                <a:moveTo>
                  <a:pt x="2557976" y="1259058"/>
                </a:moveTo>
                <a:cubicBezTo>
                  <a:pt x="2608477" y="1259058"/>
                  <a:pt x="2649416" y="1299997"/>
                  <a:pt x="2649416" y="1350498"/>
                </a:cubicBezTo>
                <a:cubicBezTo>
                  <a:pt x="2649416" y="1400999"/>
                  <a:pt x="2608477" y="1441938"/>
                  <a:pt x="2557976" y="1441938"/>
                </a:cubicBezTo>
                <a:cubicBezTo>
                  <a:pt x="2507475" y="1441938"/>
                  <a:pt x="2466536" y="1400999"/>
                  <a:pt x="2466536" y="1350498"/>
                </a:cubicBezTo>
                <a:cubicBezTo>
                  <a:pt x="2466536" y="1299997"/>
                  <a:pt x="2507475" y="1259058"/>
                  <a:pt x="2557976" y="1259058"/>
                </a:cubicBezTo>
                <a:close/>
                <a:moveTo>
                  <a:pt x="1941342" y="1259058"/>
                </a:moveTo>
                <a:cubicBezTo>
                  <a:pt x="1991843" y="1259058"/>
                  <a:pt x="2032782" y="1299997"/>
                  <a:pt x="2032782" y="1350498"/>
                </a:cubicBezTo>
                <a:cubicBezTo>
                  <a:pt x="2032782" y="1400999"/>
                  <a:pt x="1991843" y="1441938"/>
                  <a:pt x="1941342" y="1441938"/>
                </a:cubicBezTo>
                <a:cubicBezTo>
                  <a:pt x="1890841" y="1441938"/>
                  <a:pt x="1849902" y="1400999"/>
                  <a:pt x="1849902" y="1350498"/>
                </a:cubicBezTo>
                <a:cubicBezTo>
                  <a:pt x="1849902" y="1299997"/>
                  <a:pt x="1890841" y="1259058"/>
                  <a:pt x="1941342" y="1259058"/>
                </a:cubicBezTo>
                <a:close/>
                <a:moveTo>
                  <a:pt x="1324708" y="1259058"/>
                </a:moveTo>
                <a:cubicBezTo>
                  <a:pt x="1375209" y="1259058"/>
                  <a:pt x="1416148" y="1299997"/>
                  <a:pt x="1416148" y="1350498"/>
                </a:cubicBezTo>
                <a:cubicBezTo>
                  <a:pt x="1416148" y="1400999"/>
                  <a:pt x="1375209" y="1441938"/>
                  <a:pt x="1324708" y="1441938"/>
                </a:cubicBezTo>
                <a:cubicBezTo>
                  <a:pt x="1274207" y="1441938"/>
                  <a:pt x="1233268" y="1400999"/>
                  <a:pt x="1233268" y="1350498"/>
                </a:cubicBezTo>
                <a:cubicBezTo>
                  <a:pt x="1233268" y="1299997"/>
                  <a:pt x="1274207" y="1259058"/>
                  <a:pt x="1324708" y="1259058"/>
                </a:cubicBezTo>
                <a:close/>
                <a:moveTo>
                  <a:pt x="708074" y="1259058"/>
                </a:moveTo>
                <a:cubicBezTo>
                  <a:pt x="758575" y="1259058"/>
                  <a:pt x="799514" y="1299997"/>
                  <a:pt x="799514" y="1350498"/>
                </a:cubicBezTo>
                <a:cubicBezTo>
                  <a:pt x="799514" y="1400999"/>
                  <a:pt x="758575" y="1441938"/>
                  <a:pt x="708074" y="1441938"/>
                </a:cubicBezTo>
                <a:cubicBezTo>
                  <a:pt x="657573" y="1441938"/>
                  <a:pt x="616634" y="1400999"/>
                  <a:pt x="616634" y="1350498"/>
                </a:cubicBezTo>
                <a:cubicBezTo>
                  <a:pt x="616634" y="1299997"/>
                  <a:pt x="657573" y="1259058"/>
                  <a:pt x="708074" y="1259058"/>
                </a:cubicBezTo>
                <a:close/>
                <a:moveTo>
                  <a:pt x="91440" y="1259058"/>
                </a:moveTo>
                <a:cubicBezTo>
                  <a:pt x="141941" y="1259058"/>
                  <a:pt x="182880" y="1299997"/>
                  <a:pt x="182880" y="1350498"/>
                </a:cubicBezTo>
                <a:cubicBezTo>
                  <a:pt x="182880" y="1400999"/>
                  <a:pt x="141941" y="1441938"/>
                  <a:pt x="91440" y="1441938"/>
                </a:cubicBezTo>
                <a:cubicBezTo>
                  <a:pt x="40939" y="1441938"/>
                  <a:pt x="0" y="1400999"/>
                  <a:pt x="0" y="1350498"/>
                </a:cubicBezTo>
                <a:cubicBezTo>
                  <a:pt x="0" y="1299997"/>
                  <a:pt x="40939" y="1259058"/>
                  <a:pt x="91440" y="1259058"/>
                </a:cubicBezTo>
                <a:close/>
                <a:moveTo>
                  <a:pt x="3174610" y="839372"/>
                </a:moveTo>
                <a:cubicBezTo>
                  <a:pt x="3225111" y="839372"/>
                  <a:pt x="3266050" y="880311"/>
                  <a:pt x="3266050" y="930812"/>
                </a:cubicBezTo>
                <a:cubicBezTo>
                  <a:pt x="3266050" y="981313"/>
                  <a:pt x="3225111" y="1022252"/>
                  <a:pt x="3174610" y="1022252"/>
                </a:cubicBezTo>
                <a:cubicBezTo>
                  <a:pt x="3124109" y="1022252"/>
                  <a:pt x="3083170" y="981313"/>
                  <a:pt x="3083170" y="930812"/>
                </a:cubicBezTo>
                <a:cubicBezTo>
                  <a:pt x="3083170" y="880311"/>
                  <a:pt x="3124109" y="839372"/>
                  <a:pt x="3174610" y="839372"/>
                </a:cubicBezTo>
                <a:close/>
                <a:moveTo>
                  <a:pt x="2557976" y="839372"/>
                </a:moveTo>
                <a:cubicBezTo>
                  <a:pt x="2608477" y="839372"/>
                  <a:pt x="2649416" y="880311"/>
                  <a:pt x="2649416" y="930812"/>
                </a:cubicBezTo>
                <a:cubicBezTo>
                  <a:pt x="2649416" y="981313"/>
                  <a:pt x="2608477" y="1022252"/>
                  <a:pt x="2557976" y="1022252"/>
                </a:cubicBezTo>
                <a:cubicBezTo>
                  <a:pt x="2507475" y="1022252"/>
                  <a:pt x="2466536" y="981313"/>
                  <a:pt x="2466536" y="930812"/>
                </a:cubicBezTo>
                <a:cubicBezTo>
                  <a:pt x="2466536" y="880311"/>
                  <a:pt x="2507475" y="839372"/>
                  <a:pt x="2557976" y="839372"/>
                </a:cubicBezTo>
                <a:close/>
                <a:moveTo>
                  <a:pt x="1941342" y="839372"/>
                </a:moveTo>
                <a:cubicBezTo>
                  <a:pt x="1991843" y="839372"/>
                  <a:pt x="2032782" y="880311"/>
                  <a:pt x="2032782" y="930812"/>
                </a:cubicBezTo>
                <a:cubicBezTo>
                  <a:pt x="2032782" y="981313"/>
                  <a:pt x="1991843" y="1022252"/>
                  <a:pt x="1941342" y="1022252"/>
                </a:cubicBezTo>
                <a:cubicBezTo>
                  <a:pt x="1890841" y="1022252"/>
                  <a:pt x="1849902" y="981313"/>
                  <a:pt x="1849902" y="930812"/>
                </a:cubicBezTo>
                <a:cubicBezTo>
                  <a:pt x="1849902" y="880311"/>
                  <a:pt x="1890841" y="839372"/>
                  <a:pt x="1941342" y="839372"/>
                </a:cubicBezTo>
                <a:close/>
                <a:moveTo>
                  <a:pt x="1324708" y="839372"/>
                </a:moveTo>
                <a:cubicBezTo>
                  <a:pt x="1375209" y="839372"/>
                  <a:pt x="1416148" y="880311"/>
                  <a:pt x="1416148" y="930812"/>
                </a:cubicBezTo>
                <a:cubicBezTo>
                  <a:pt x="1416148" y="981313"/>
                  <a:pt x="1375209" y="1022252"/>
                  <a:pt x="1324708" y="1022252"/>
                </a:cubicBezTo>
                <a:cubicBezTo>
                  <a:pt x="1274207" y="1022252"/>
                  <a:pt x="1233268" y="981313"/>
                  <a:pt x="1233268" y="930812"/>
                </a:cubicBezTo>
                <a:cubicBezTo>
                  <a:pt x="1233268" y="880311"/>
                  <a:pt x="1274207" y="839372"/>
                  <a:pt x="1324708" y="839372"/>
                </a:cubicBezTo>
                <a:close/>
                <a:moveTo>
                  <a:pt x="708074" y="839372"/>
                </a:moveTo>
                <a:cubicBezTo>
                  <a:pt x="758575" y="839372"/>
                  <a:pt x="799514" y="880311"/>
                  <a:pt x="799514" y="930812"/>
                </a:cubicBezTo>
                <a:cubicBezTo>
                  <a:pt x="799514" y="981313"/>
                  <a:pt x="758575" y="1022252"/>
                  <a:pt x="708074" y="1022252"/>
                </a:cubicBezTo>
                <a:cubicBezTo>
                  <a:pt x="657573" y="1022252"/>
                  <a:pt x="616634" y="981313"/>
                  <a:pt x="616634" y="930812"/>
                </a:cubicBezTo>
                <a:cubicBezTo>
                  <a:pt x="616634" y="880311"/>
                  <a:pt x="657573" y="839372"/>
                  <a:pt x="708074" y="839372"/>
                </a:cubicBezTo>
                <a:close/>
                <a:moveTo>
                  <a:pt x="91440" y="839372"/>
                </a:moveTo>
                <a:cubicBezTo>
                  <a:pt x="141941" y="839372"/>
                  <a:pt x="182880" y="880311"/>
                  <a:pt x="182880" y="930812"/>
                </a:cubicBezTo>
                <a:cubicBezTo>
                  <a:pt x="182880" y="981313"/>
                  <a:pt x="141941" y="1022252"/>
                  <a:pt x="91440" y="1022252"/>
                </a:cubicBezTo>
                <a:cubicBezTo>
                  <a:pt x="40939" y="1022252"/>
                  <a:pt x="0" y="981313"/>
                  <a:pt x="0" y="930812"/>
                </a:cubicBezTo>
                <a:cubicBezTo>
                  <a:pt x="0" y="880311"/>
                  <a:pt x="40939" y="839372"/>
                  <a:pt x="91440" y="839372"/>
                </a:cubicBezTo>
                <a:close/>
                <a:moveTo>
                  <a:pt x="3174610" y="419686"/>
                </a:moveTo>
                <a:cubicBezTo>
                  <a:pt x="3225111" y="419686"/>
                  <a:pt x="3266050" y="460625"/>
                  <a:pt x="3266050" y="511126"/>
                </a:cubicBezTo>
                <a:cubicBezTo>
                  <a:pt x="3266050" y="561627"/>
                  <a:pt x="3225111" y="602566"/>
                  <a:pt x="3174610" y="602566"/>
                </a:cubicBezTo>
                <a:cubicBezTo>
                  <a:pt x="3124109" y="602566"/>
                  <a:pt x="3083170" y="561627"/>
                  <a:pt x="3083170" y="511126"/>
                </a:cubicBezTo>
                <a:cubicBezTo>
                  <a:pt x="3083170" y="460625"/>
                  <a:pt x="3124109" y="419686"/>
                  <a:pt x="3174610" y="419686"/>
                </a:cubicBezTo>
                <a:close/>
                <a:moveTo>
                  <a:pt x="2557976" y="419686"/>
                </a:moveTo>
                <a:cubicBezTo>
                  <a:pt x="2608477" y="419686"/>
                  <a:pt x="2649416" y="460625"/>
                  <a:pt x="2649416" y="511126"/>
                </a:cubicBezTo>
                <a:cubicBezTo>
                  <a:pt x="2649416" y="561627"/>
                  <a:pt x="2608477" y="602566"/>
                  <a:pt x="2557976" y="602566"/>
                </a:cubicBezTo>
                <a:cubicBezTo>
                  <a:pt x="2507475" y="602566"/>
                  <a:pt x="2466536" y="561627"/>
                  <a:pt x="2466536" y="511126"/>
                </a:cubicBezTo>
                <a:cubicBezTo>
                  <a:pt x="2466536" y="460625"/>
                  <a:pt x="2507475" y="419686"/>
                  <a:pt x="2557976" y="419686"/>
                </a:cubicBezTo>
                <a:close/>
                <a:moveTo>
                  <a:pt x="1941342" y="419686"/>
                </a:moveTo>
                <a:cubicBezTo>
                  <a:pt x="1991843" y="419686"/>
                  <a:pt x="2032782" y="460625"/>
                  <a:pt x="2032782" y="511126"/>
                </a:cubicBezTo>
                <a:cubicBezTo>
                  <a:pt x="2032782" y="561627"/>
                  <a:pt x="1991843" y="602566"/>
                  <a:pt x="1941342" y="602566"/>
                </a:cubicBezTo>
                <a:cubicBezTo>
                  <a:pt x="1890841" y="602566"/>
                  <a:pt x="1849902" y="561627"/>
                  <a:pt x="1849902" y="511126"/>
                </a:cubicBezTo>
                <a:cubicBezTo>
                  <a:pt x="1849902" y="460625"/>
                  <a:pt x="1890841" y="419686"/>
                  <a:pt x="1941342" y="419686"/>
                </a:cubicBezTo>
                <a:close/>
                <a:moveTo>
                  <a:pt x="1324708" y="419686"/>
                </a:moveTo>
                <a:cubicBezTo>
                  <a:pt x="1375209" y="419686"/>
                  <a:pt x="1416148" y="460625"/>
                  <a:pt x="1416148" y="511126"/>
                </a:cubicBezTo>
                <a:cubicBezTo>
                  <a:pt x="1416148" y="561627"/>
                  <a:pt x="1375209" y="602566"/>
                  <a:pt x="1324708" y="602566"/>
                </a:cubicBezTo>
                <a:cubicBezTo>
                  <a:pt x="1274207" y="602566"/>
                  <a:pt x="1233268" y="561627"/>
                  <a:pt x="1233268" y="511126"/>
                </a:cubicBezTo>
                <a:cubicBezTo>
                  <a:pt x="1233268" y="460625"/>
                  <a:pt x="1274207" y="419686"/>
                  <a:pt x="1324708" y="419686"/>
                </a:cubicBezTo>
                <a:close/>
                <a:moveTo>
                  <a:pt x="708074" y="419686"/>
                </a:moveTo>
                <a:cubicBezTo>
                  <a:pt x="758575" y="419686"/>
                  <a:pt x="799514" y="460625"/>
                  <a:pt x="799514" y="511126"/>
                </a:cubicBezTo>
                <a:cubicBezTo>
                  <a:pt x="799514" y="561627"/>
                  <a:pt x="758575" y="602566"/>
                  <a:pt x="708074" y="602566"/>
                </a:cubicBezTo>
                <a:cubicBezTo>
                  <a:pt x="657573" y="602566"/>
                  <a:pt x="616634" y="561627"/>
                  <a:pt x="616634" y="511126"/>
                </a:cubicBezTo>
                <a:cubicBezTo>
                  <a:pt x="616634" y="460625"/>
                  <a:pt x="657573" y="419686"/>
                  <a:pt x="708074" y="419686"/>
                </a:cubicBezTo>
                <a:close/>
                <a:moveTo>
                  <a:pt x="91440" y="419686"/>
                </a:moveTo>
                <a:cubicBezTo>
                  <a:pt x="141941" y="419686"/>
                  <a:pt x="182880" y="460625"/>
                  <a:pt x="182880" y="511126"/>
                </a:cubicBezTo>
                <a:cubicBezTo>
                  <a:pt x="182880" y="561627"/>
                  <a:pt x="141941" y="602566"/>
                  <a:pt x="91440" y="602566"/>
                </a:cubicBezTo>
                <a:cubicBezTo>
                  <a:pt x="40939" y="602566"/>
                  <a:pt x="0" y="561627"/>
                  <a:pt x="0" y="511126"/>
                </a:cubicBezTo>
                <a:cubicBezTo>
                  <a:pt x="0" y="460625"/>
                  <a:pt x="40939" y="419686"/>
                  <a:pt x="91440" y="419686"/>
                </a:cubicBezTo>
                <a:close/>
                <a:moveTo>
                  <a:pt x="3174610" y="0"/>
                </a:moveTo>
                <a:cubicBezTo>
                  <a:pt x="3225111" y="0"/>
                  <a:pt x="3266050" y="40939"/>
                  <a:pt x="3266050" y="91440"/>
                </a:cubicBezTo>
                <a:cubicBezTo>
                  <a:pt x="3266050" y="141941"/>
                  <a:pt x="3225111" y="182880"/>
                  <a:pt x="3174610" y="182880"/>
                </a:cubicBezTo>
                <a:cubicBezTo>
                  <a:pt x="3124109" y="182880"/>
                  <a:pt x="3083170" y="141941"/>
                  <a:pt x="3083170" y="91440"/>
                </a:cubicBezTo>
                <a:cubicBezTo>
                  <a:pt x="3083170" y="40939"/>
                  <a:pt x="3124109" y="0"/>
                  <a:pt x="3174610" y="0"/>
                </a:cubicBezTo>
                <a:close/>
                <a:moveTo>
                  <a:pt x="2557976" y="0"/>
                </a:moveTo>
                <a:cubicBezTo>
                  <a:pt x="2608477" y="0"/>
                  <a:pt x="2649416" y="40939"/>
                  <a:pt x="2649416" y="91440"/>
                </a:cubicBezTo>
                <a:cubicBezTo>
                  <a:pt x="2649416" y="141941"/>
                  <a:pt x="2608477" y="182880"/>
                  <a:pt x="2557976" y="182880"/>
                </a:cubicBezTo>
                <a:cubicBezTo>
                  <a:pt x="2507475" y="182880"/>
                  <a:pt x="2466536" y="141941"/>
                  <a:pt x="2466536" y="91440"/>
                </a:cubicBezTo>
                <a:cubicBezTo>
                  <a:pt x="2466536" y="40939"/>
                  <a:pt x="2507475" y="0"/>
                  <a:pt x="2557976" y="0"/>
                </a:cubicBezTo>
                <a:close/>
                <a:moveTo>
                  <a:pt x="1941342" y="0"/>
                </a:moveTo>
                <a:cubicBezTo>
                  <a:pt x="1991843" y="0"/>
                  <a:pt x="2032782" y="40939"/>
                  <a:pt x="2032782" y="91440"/>
                </a:cubicBezTo>
                <a:cubicBezTo>
                  <a:pt x="2032782" y="141941"/>
                  <a:pt x="1991843" y="182880"/>
                  <a:pt x="1941342" y="182880"/>
                </a:cubicBezTo>
                <a:cubicBezTo>
                  <a:pt x="1890841" y="182880"/>
                  <a:pt x="1849902" y="141941"/>
                  <a:pt x="1849902" y="91440"/>
                </a:cubicBezTo>
                <a:cubicBezTo>
                  <a:pt x="1849902" y="40939"/>
                  <a:pt x="1890841" y="0"/>
                  <a:pt x="1941342" y="0"/>
                </a:cubicBezTo>
                <a:close/>
                <a:moveTo>
                  <a:pt x="1324708" y="0"/>
                </a:moveTo>
                <a:cubicBezTo>
                  <a:pt x="1375209" y="0"/>
                  <a:pt x="1416148" y="40939"/>
                  <a:pt x="1416148" y="91440"/>
                </a:cubicBezTo>
                <a:cubicBezTo>
                  <a:pt x="1416148" y="141941"/>
                  <a:pt x="1375209" y="182880"/>
                  <a:pt x="1324708" y="182880"/>
                </a:cubicBezTo>
                <a:cubicBezTo>
                  <a:pt x="1274207" y="182880"/>
                  <a:pt x="1233268" y="141941"/>
                  <a:pt x="1233268" y="91440"/>
                </a:cubicBezTo>
                <a:cubicBezTo>
                  <a:pt x="1233268" y="40939"/>
                  <a:pt x="1274207" y="0"/>
                  <a:pt x="1324708" y="0"/>
                </a:cubicBezTo>
                <a:close/>
                <a:moveTo>
                  <a:pt x="708074" y="0"/>
                </a:moveTo>
                <a:cubicBezTo>
                  <a:pt x="758575" y="0"/>
                  <a:pt x="799514" y="40939"/>
                  <a:pt x="799514" y="91440"/>
                </a:cubicBezTo>
                <a:cubicBezTo>
                  <a:pt x="799514" y="141941"/>
                  <a:pt x="758575" y="182880"/>
                  <a:pt x="708074" y="182880"/>
                </a:cubicBezTo>
                <a:cubicBezTo>
                  <a:pt x="657573" y="182880"/>
                  <a:pt x="616634" y="141941"/>
                  <a:pt x="616634" y="91440"/>
                </a:cubicBezTo>
                <a:cubicBezTo>
                  <a:pt x="616634" y="40939"/>
                  <a:pt x="657573" y="0"/>
                  <a:pt x="708074" y="0"/>
                </a:cubicBezTo>
                <a:close/>
                <a:moveTo>
                  <a:pt x="91440" y="0"/>
                </a:moveTo>
                <a:cubicBezTo>
                  <a:pt x="141941" y="0"/>
                  <a:pt x="182880" y="40939"/>
                  <a:pt x="182880" y="91440"/>
                </a:cubicBezTo>
                <a:cubicBezTo>
                  <a:pt x="182880" y="141941"/>
                  <a:pt x="141941" y="182880"/>
                  <a:pt x="91440" y="182880"/>
                </a:cubicBezTo>
                <a:cubicBezTo>
                  <a:pt x="40939" y="182880"/>
                  <a:pt x="0" y="141941"/>
                  <a:pt x="0" y="91440"/>
                </a:cubicBez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24" name="圆: 空心 23"/>
          <p:cNvSpPr/>
          <p:nvPr>
            <p:custDataLst>
              <p:tags r:id="rId7"/>
            </p:custDataLst>
          </p:nvPr>
        </p:nvSpPr>
        <p:spPr>
          <a:xfrm>
            <a:off x="10367682" y="2983101"/>
            <a:ext cx="443753" cy="443753"/>
          </a:xfrm>
          <a:prstGeom prst="donu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6" name="任意多边形: 形状 3"/>
          <p:cNvSpPr/>
          <p:nvPr>
            <p:custDataLst>
              <p:tags r:id="rId8"/>
            </p:custDataLst>
          </p:nvPr>
        </p:nvSpPr>
        <p:spPr>
          <a:xfrm>
            <a:off x="1" y="0"/>
            <a:ext cx="180000" cy="5084618"/>
          </a:xfrm>
          <a:custGeom>
            <a:avLst/>
            <a:gdLst>
              <a:gd name="connsiteX0" fmla="*/ 0 w 263237"/>
              <a:gd name="connsiteY0" fmla="*/ 0 h 5084618"/>
              <a:gd name="connsiteX1" fmla="*/ 263237 w 263237"/>
              <a:gd name="connsiteY1" fmla="*/ 0 h 5084618"/>
              <a:gd name="connsiteX2" fmla="*/ 263237 w 263237"/>
              <a:gd name="connsiteY2" fmla="*/ 4941457 h 5084618"/>
              <a:gd name="connsiteX3" fmla="*/ 120076 w 263237"/>
              <a:gd name="connsiteY3" fmla="*/ 5084618 h 5084618"/>
              <a:gd name="connsiteX4" fmla="*/ 0 w 263237"/>
              <a:gd name="connsiteY4" fmla="*/ 5084618 h 508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37" h="5084618">
                <a:moveTo>
                  <a:pt x="0" y="0"/>
                </a:moveTo>
                <a:lnTo>
                  <a:pt x="263237" y="0"/>
                </a:lnTo>
                <a:lnTo>
                  <a:pt x="263237" y="4941457"/>
                </a:lnTo>
                <a:cubicBezTo>
                  <a:pt x="263237" y="5020523"/>
                  <a:pt x="199142" y="5084618"/>
                  <a:pt x="120076" y="5084618"/>
                </a:cubicBezTo>
                <a:lnTo>
                  <a:pt x="0" y="5084618"/>
                </a:ln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8" name="副标题" descr="7b0a20202020227461726765744d6f64756c65223a202270726f636573734f6e6c696e65466f6e7473220a7d0a"/>
          <p:cNvSpPr txBox="1">
            <a:spLocks noGrp="1"/>
          </p:cNvSpPr>
          <p:nvPr>
            <p:ph type="body" idx="2" hasCustomPrompt="1"/>
            <p:custDataLst>
              <p:tags r:id="rId9"/>
            </p:custDataLst>
          </p:nvPr>
        </p:nvSpPr>
        <p:spPr>
          <a:xfrm>
            <a:off x="714375" y="1697990"/>
            <a:ext cx="6339205" cy="1414145"/>
          </a:xfrm>
          <a:prstGeom prst="rect">
            <a:avLst/>
          </a:prstGeom>
          <a:noFill/>
        </p:spPr>
        <p:txBody>
          <a:bodyPr vert="horz" wrap="square" lIns="91440" tIns="0" rIns="9144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 kumimoji="0" lang="en-US" altLang="zh-CN" sz="4800" b="0" i="0" u="none" strike="noStrike" kern="1200" cap="none" spc="0" normalizeH="0" baseline="0" noProof="1" dirty="0">
                <a:solidFill>
                  <a:schemeClr val="accent6"/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" descr="7b0a20202020227461726765744d6f64756c65223a202270726f636573734f6e6c696e65466f6e7473220a7d0a"/>
          <p:cNvSpPr txBox="1">
            <a:spLocks noGrp="1"/>
          </p:cNvSpPr>
          <p:nvPr>
            <p:ph type="title" idx="1" hasCustomPrompt="1"/>
            <p:custDataLst>
              <p:tags r:id="rId10"/>
            </p:custDataLst>
          </p:nvPr>
        </p:nvSpPr>
        <p:spPr>
          <a:xfrm>
            <a:off x="714375" y="3111500"/>
            <a:ext cx="6339205" cy="1779270"/>
          </a:xfrm>
          <a:prstGeom prst="rect">
            <a:avLst/>
          </a:prstGeom>
          <a:noFill/>
        </p:spPr>
        <p:txBody>
          <a:bodyPr vert="horz" wrap="square" lIns="91440" tIns="0" rIns="9144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6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dirty="0">
                <a:sym typeface="+mn-ea"/>
              </a:rPr>
              <a:t>单击编辑标题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  <p:sp>
        <p:nvSpPr>
          <p:cNvPr id="18" name="署名占位符 10"/>
          <p:cNvSpPr>
            <a:spLocks noGrp="1"/>
          </p:cNvSpPr>
          <p:nvPr>
            <p:ph type="body" sz="quarter" idx="17" hasCustomPrompt="1"/>
            <p:custDataLst>
              <p:tags r:id="rId14"/>
            </p:custDataLst>
          </p:nvPr>
        </p:nvSpPr>
        <p:spPr>
          <a:xfrm>
            <a:off x="838200" y="4947920"/>
            <a:ext cx="2033905" cy="544830"/>
          </a:xfrm>
          <a:prstGeom prst="roundRect">
            <a:avLst/>
          </a:prstGeom>
          <a:solidFill>
            <a:schemeClr val="accent2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"/>
          <p:cNvSpPr txBox="1">
            <a:spLocks noGrp="1"/>
          </p:cNvSpPr>
          <p:nvPr>
            <p:ph type="title" idx="3"/>
            <p:custDataLst>
              <p:tags r:id="rId2"/>
            </p:custDataLst>
          </p:nvPr>
        </p:nvSpPr>
        <p:spPr>
          <a:xfrm>
            <a:off x="608330" y="512445"/>
            <a:ext cx="10968990" cy="48641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cxnSp>
        <p:nvCxnSpPr>
          <p:cNvPr id="434" name="直接连接符 433"/>
          <p:cNvCxnSpPr/>
          <p:nvPr>
            <p:custDataLst>
              <p:tags r:id="rId3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文"/>
          <p:cNvSpPr txBox="1"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330" y="1329055"/>
            <a:ext cx="10968990" cy="4920615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>
              <a:defRPr kumimoji="0" sz="1800" b="0" i="0" u="none" strike="noStrike" cap="none" spc="150" normalizeH="0" baseline="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>
              <a:defRPr kumimoji="0" sz="1600" b="0" i="0" u="none" strike="noStrike" cap="none" spc="150" normalizeH="0" baseline="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  <a:sym typeface="+mn-ea"/>
              </a:defRPr>
            </a:lvl2pPr>
            <a:lvl3pPr>
              <a:defRPr kumimoji="0" sz="1600" b="0" i="0" u="none" strike="noStrike" cap="none" spc="150" normalizeH="0" baseline="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  <a:sym typeface="+mn-ea"/>
              </a:defRPr>
            </a:lvl3pPr>
            <a:lvl4pPr>
              <a:defRPr kumimoji="0" sz="1400" b="0" i="0" u="none" strike="noStrike" cap="none" spc="150" normalizeH="0" baseline="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  <a:sym typeface="+mn-ea"/>
              </a:defRPr>
            </a:lvl4pPr>
            <a:lvl5pPr>
              <a:defRPr kumimoji="0" sz="1400" b="0" i="0" u="none" strike="noStrike" cap="none" spc="150" normalizeH="0" baseline="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  <a:sym typeface="+mn-ea"/>
              </a:defRPr>
            </a:lvl5pPr>
          </a:lstStyle>
          <a:p>
            <a:pPr marR="0" lvl="0"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Char char="●"/>
            </a:pPr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marR="0" lvl="1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Char char="●"/>
              <a:tabLst>
                <a:tab pos="1609725" algn="l"/>
              </a:tabLst>
            </a:pPr>
            <a:r>
              <a:rPr dirty="0" err="1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marR="0" lvl="2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Char char="●"/>
            </a:pPr>
            <a:r>
              <a:rPr dirty="0" err="1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marR="0" lvl="3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charset="0"/>
              <a:buChar char=""/>
            </a:pPr>
            <a:r>
              <a:rPr dirty="0" err="1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marR="0" lvl="4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</a:pPr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5"/>
          <p:cNvSpPr/>
          <p:nvPr>
            <p:custDataLst>
              <p:tags r:id="rId2"/>
            </p:custDataLst>
          </p:nvPr>
        </p:nvSpPr>
        <p:spPr>
          <a:xfrm>
            <a:off x="1" y="0"/>
            <a:ext cx="180000" cy="5084618"/>
          </a:xfrm>
          <a:custGeom>
            <a:avLst/>
            <a:gdLst>
              <a:gd name="connsiteX0" fmla="*/ 0 w 263237"/>
              <a:gd name="connsiteY0" fmla="*/ 0 h 5084618"/>
              <a:gd name="connsiteX1" fmla="*/ 263237 w 263237"/>
              <a:gd name="connsiteY1" fmla="*/ 0 h 5084618"/>
              <a:gd name="connsiteX2" fmla="*/ 263237 w 263237"/>
              <a:gd name="connsiteY2" fmla="*/ 4941457 h 5084618"/>
              <a:gd name="connsiteX3" fmla="*/ 120076 w 263237"/>
              <a:gd name="connsiteY3" fmla="*/ 5084618 h 5084618"/>
              <a:gd name="connsiteX4" fmla="*/ 0 w 263237"/>
              <a:gd name="connsiteY4" fmla="*/ 5084618 h 508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37" h="5084618">
                <a:moveTo>
                  <a:pt x="0" y="0"/>
                </a:moveTo>
                <a:lnTo>
                  <a:pt x="263237" y="0"/>
                </a:lnTo>
                <a:lnTo>
                  <a:pt x="263237" y="4941457"/>
                </a:lnTo>
                <a:cubicBezTo>
                  <a:pt x="263237" y="5020523"/>
                  <a:pt x="199142" y="5084618"/>
                  <a:pt x="120076" y="5084618"/>
                </a:cubicBezTo>
                <a:lnTo>
                  <a:pt x="0" y="5084618"/>
                </a:ln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50" name="任意多边形: 形状 49"/>
          <p:cNvSpPr/>
          <p:nvPr>
            <p:custDataLst>
              <p:tags r:id="rId3"/>
            </p:custDataLst>
          </p:nvPr>
        </p:nvSpPr>
        <p:spPr>
          <a:xfrm>
            <a:off x="11485672" y="1883565"/>
            <a:ext cx="612522" cy="986729"/>
          </a:xfrm>
          <a:custGeom>
            <a:avLst/>
            <a:gdLst>
              <a:gd name="connsiteX0" fmla="*/ 572972 w 612522"/>
              <a:gd name="connsiteY0" fmla="*/ 907629 h 986729"/>
              <a:gd name="connsiteX1" fmla="*/ 612522 w 612522"/>
              <a:gd name="connsiteY1" fmla="*/ 947179 h 986729"/>
              <a:gd name="connsiteX2" fmla="*/ 572972 w 612522"/>
              <a:gd name="connsiteY2" fmla="*/ 986729 h 986729"/>
              <a:gd name="connsiteX3" fmla="*/ 533422 w 612522"/>
              <a:gd name="connsiteY3" fmla="*/ 947179 h 986729"/>
              <a:gd name="connsiteX4" fmla="*/ 572972 w 612522"/>
              <a:gd name="connsiteY4" fmla="*/ 907629 h 986729"/>
              <a:gd name="connsiteX5" fmla="*/ 306261 w 612522"/>
              <a:gd name="connsiteY5" fmla="*/ 907629 h 986729"/>
              <a:gd name="connsiteX6" fmla="*/ 345811 w 612522"/>
              <a:gd name="connsiteY6" fmla="*/ 947179 h 986729"/>
              <a:gd name="connsiteX7" fmla="*/ 306261 w 612522"/>
              <a:gd name="connsiteY7" fmla="*/ 986729 h 986729"/>
              <a:gd name="connsiteX8" fmla="*/ 266711 w 612522"/>
              <a:gd name="connsiteY8" fmla="*/ 947179 h 986729"/>
              <a:gd name="connsiteX9" fmla="*/ 306261 w 612522"/>
              <a:gd name="connsiteY9" fmla="*/ 907629 h 986729"/>
              <a:gd name="connsiteX10" fmla="*/ 39550 w 612522"/>
              <a:gd name="connsiteY10" fmla="*/ 907629 h 986729"/>
              <a:gd name="connsiteX11" fmla="*/ 79101 w 612522"/>
              <a:gd name="connsiteY11" fmla="*/ 947179 h 986729"/>
              <a:gd name="connsiteX12" fmla="*/ 39550 w 612522"/>
              <a:gd name="connsiteY12" fmla="*/ 986729 h 986729"/>
              <a:gd name="connsiteX13" fmla="*/ 0 w 612522"/>
              <a:gd name="connsiteY13" fmla="*/ 947179 h 986729"/>
              <a:gd name="connsiteX14" fmla="*/ 39550 w 612522"/>
              <a:gd name="connsiteY14" fmla="*/ 907629 h 986729"/>
              <a:gd name="connsiteX15" fmla="*/ 572972 w 612522"/>
              <a:gd name="connsiteY15" fmla="*/ 726103 h 986729"/>
              <a:gd name="connsiteX16" fmla="*/ 612522 w 612522"/>
              <a:gd name="connsiteY16" fmla="*/ 765653 h 986729"/>
              <a:gd name="connsiteX17" fmla="*/ 572972 w 612522"/>
              <a:gd name="connsiteY17" fmla="*/ 805203 h 986729"/>
              <a:gd name="connsiteX18" fmla="*/ 533422 w 612522"/>
              <a:gd name="connsiteY18" fmla="*/ 765653 h 986729"/>
              <a:gd name="connsiteX19" fmla="*/ 572972 w 612522"/>
              <a:gd name="connsiteY19" fmla="*/ 726103 h 986729"/>
              <a:gd name="connsiteX20" fmla="*/ 306261 w 612522"/>
              <a:gd name="connsiteY20" fmla="*/ 726103 h 986729"/>
              <a:gd name="connsiteX21" fmla="*/ 345811 w 612522"/>
              <a:gd name="connsiteY21" fmla="*/ 765653 h 986729"/>
              <a:gd name="connsiteX22" fmla="*/ 306261 w 612522"/>
              <a:gd name="connsiteY22" fmla="*/ 805203 h 986729"/>
              <a:gd name="connsiteX23" fmla="*/ 266711 w 612522"/>
              <a:gd name="connsiteY23" fmla="*/ 765653 h 986729"/>
              <a:gd name="connsiteX24" fmla="*/ 306261 w 612522"/>
              <a:gd name="connsiteY24" fmla="*/ 726103 h 986729"/>
              <a:gd name="connsiteX25" fmla="*/ 39550 w 612522"/>
              <a:gd name="connsiteY25" fmla="*/ 726103 h 986729"/>
              <a:gd name="connsiteX26" fmla="*/ 79101 w 612522"/>
              <a:gd name="connsiteY26" fmla="*/ 765653 h 986729"/>
              <a:gd name="connsiteX27" fmla="*/ 39550 w 612522"/>
              <a:gd name="connsiteY27" fmla="*/ 805203 h 986729"/>
              <a:gd name="connsiteX28" fmla="*/ 0 w 612522"/>
              <a:gd name="connsiteY28" fmla="*/ 765653 h 986729"/>
              <a:gd name="connsiteX29" fmla="*/ 39550 w 612522"/>
              <a:gd name="connsiteY29" fmla="*/ 726103 h 986729"/>
              <a:gd name="connsiteX30" fmla="*/ 572972 w 612522"/>
              <a:gd name="connsiteY30" fmla="*/ 544577 h 986729"/>
              <a:gd name="connsiteX31" fmla="*/ 612522 w 612522"/>
              <a:gd name="connsiteY31" fmla="*/ 584127 h 986729"/>
              <a:gd name="connsiteX32" fmla="*/ 572972 w 612522"/>
              <a:gd name="connsiteY32" fmla="*/ 623678 h 986729"/>
              <a:gd name="connsiteX33" fmla="*/ 533422 w 612522"/>
              <a:gd name="connsiteY33" fmla="*/ 584127 h 986729"/>
              <a:gd name="connsiteX34" fmla="*/ 572972 w 612522"/>
              <a:gd name="connsiteY34" fmla="*/ 544577 h 986729"/>
              <a:gd name="connsiteX35" fmla="*/ 306261 w 612522"/>
              <a:gd name="connsiteY35" fmla="*/ 544577 h 986729"/>
              <a:gd name="connsiteX36" fmla="*/ 345811 w 612522"/>
              <a:gd name="connsiteY36" fmla="*/ 584127 h 986729"/>
              <a:gd name="connsiteX37" fmla="*/ 306261 w 612522"/>
              <a:gd name="connsiteY37" fmla="*/ 623678 h 986729"/>
              <a:gd name="connsiteX38" fmla="*/ 266711 w 612522"/>
              <a:gd name="connsiteY38" fmla="*/ 584127 h 986729"/>
              <a:gd name="connsiteX39" fmla="*/ 306261 w 612522"/>
              <a:gd name="connsiteY39" fmla="*/ 544577 h 986729"/>
              <a:gd name="connsiteX40" fmla="*/ 39550 w 612522"/>
              <a:gd name="connsiteY40" fmla="*/ 544577 h 986729"/>
              <a:gd name="connsiteX41" fmla="*/ 79101 w 612522"/>
              <a:gd name="connsiteY41" fmla="*/ 584127 h 986729"/>
              <a:gd name="connsiteX42" fmla="*/ 39550 w 612522"/>
              <a:gd name="connsiteY42" fmla="*/ 623678 h 986729"/>
              <a:gd name="connsiteX43" fmla="*/ 0 w 612522"/>
              <a:gd name="connsiteY43" fmla="*/ 584127 h 986729"/>
              <a:gd name="connsiteX44" fmla="*/ 39550 w 612522"/>
              <a:gd name="connsiteY44" fmla="*/ 544577 h 986729"/>
              <a:gd name="connsiteX45" fmla="*/ 572972 w 612522"/>
              <a:gd name="connsiteY45" fmla="*/ 363052 h 986729"/>
              <a:gd name="connsiteX46" fmla="*/ 612522 w 612522"/>
              <a:gd name="connsiteY46" fmla="*/ 402602 h 986729"/>
              <a:gd name="connsiteX47" fmla="*/ 572972 w 612522"/>
              <a:gd name="connsiteY47" fmla="*/ 442152 h 986729"/>
              <a:gd name="connsiteX48" fmla="*/ 533422 w 612522"/>
              <a:gd name="connsiteY48" fmla="*/ 402602 h 986729"/>
              <a:gd name="connsiteX49" fmla="*/ 572972 w 612522"/>
              <a:gd name="connsiteY49" fmla="*/ 363052 h 986729"/>
              <a:gd name="connsiteX50" fmla="*/ 306261 w 612522"/>
              <a:gd name="connsiteY50" fmla="*/ 363052 h 986729"/>
              <a:gd name="connsiteX51" fmla="*/ 345811 w 612522"/>
              <a:gd name="connsiteY51" fmla="*/ 402602 h 986729"/>
              <a:gd name="connsiteX52" fmla="*/ 306261 w 612522"/>
              <a:gd name="connsiteY52" fmla="*/ 442152 h 986729"/>
              <a:gd name="connsiteX53" fmla="*/ 266711 w 612522"/>
              <a:gd name="connsiteY53" fmla="*/ 402602 h 986729"/>
              <a:gd name="connsiteX54" fmla="*/ 306261 w 612522"/>
              <a:gd name="connsiteY54" fmla="*/ 363052 h 986729"/>
              <a:gd name="connsiteX55" fmla="*/ 39550 w 612522"/>
              <a:gd name="connsiteY55" fmla="*/ 363052 h 986729"/>
              <a:gd name="connsiteX56" fmla="*/ 79101 w 612522"/>
              <a:gd name="connsiteY56" fmla="*/ 402602 h 986729"/>
              <a:gd name="connsiteX57" fmla="*/ 39550 w 612522"/>
              <a:gd name="connsiteY57" fmla="*/ 442152 h 986729"/>
              <a:gd name="connsiteX58" fmla="*/ 0 w 612522"/>
              <a:gd name="connsiteY58" fmla="*/ 402602 h 986729"/>
              <a:gd name="connsiteX59" fmla="*/ 39550 w 612522"/>
              <a:gd name="connsiteY59" fmla="*/ 363052 h 986729"/>
              <a:gd name="connsiteX60" fmla="*/ 572972 w 612522"/>
              <a:gd name="connsiteY60" fmla="*/ 181526 h 986729"/>
              <a:gd name="connsiteX61" fmla="*/ 612522 w 612522"/>
              <a:gd name="connsiteY61" fmla="*/ 221076 h 986729"/>
              <a:gd name="connsiteX62" fmla="*/ 572972 w 612522"/>
              <a:gd name="connsiteY62" fmla="*/ 260626 h 986729"/>
              <a:gd name="connsiteX63" fmla="*/ 533422 w 612522"/>
              <a:gd name="connsiteY63" fmla="*/ 221076 h 986729"/>
              <a:gd name="connsiteX64" fmla="*/ 572972 w 612522"/>
              <a:gd name="connsiteY64" fmla="*/ 181526 h 986729"/>
              <a:gd name="connsiteX65" fmla="*/ 306261 w 612522"/>
              <a:gd name="connsiteY65" fmla="*/ 181526 h 986729"/>
              <a:gd name="connsiteX66" fmla="*/ 345811 w 612522"/>
              <a:gd name="connsiteY66" fmla="*/ 221076 h 986729"/>
              <a:gd name="connsiteX67" fmla="*/ 306261 w 612522"/>
              <a:gd name="connsiteY67" fmla="*/ 260626 h 986729"/>
              <a:gd name="connsiteX68" fmla="*/ 266711 w 612522"/>
              <a:gd name="connsiteY68" fmla="*/ 221076 h 986729"/>
              <a:gd name="connsiteX69" fmla="*/ 306261 w 612522"/>
              <a:gd name="connsiteY69" fmla="*/ 181526 h 986729"/>
              <a:gd name="connsiteX70" fmla="*/ 39550 w 612522"/>
              <a:gd name="connsiteY70" fmla="*/ 181526 h 986729"/>
              <a:gd name="connsiteX71" fmla="*/ 79101 w 612522"/>
              <a:gd name="connsiteY71" fmla="*/ 221076 h 986729"/>
              <a:gd name="connsiteX72" fmla="*/ 39550 w 612522"/>
              <a:gd name="connsiteY72" fmla="*/ 260626 h 986729"/>
              <a:gd name="connsiteX73" fmla="*/ 0 w 612522"/>
              <a:gd name="connsiteY73" fmla="*/ 221076 h 986729"/>
              <a:gd name="connsiteX74" fmla="*/ 39550 w 612522"/>
              <a:gd name="connsiteY74" fmla="*/ 181526 h 986729"/>
              <a:gd name="connsiteX75" fmla="*/ 572972 w 612522"/>
              <a:gd name="connsiteY75" fmla="*/ 0 h 986729"/>
              <a:gd name="connsiteX76" fmla="*/ 612522 w 612522"/>
              <a:gd name="connsiteY76" fmla="*/ 39550 h 986729"/>
              <a:gd name="connsiteX77" fmla="*/ 572972 w 612522"/>
              <a:gd name="connsiteY77" fmla="*/ 79101 h 986729"/>
              <a:gd name="connsiteX78" fmla="*/ 533422 w 612522"/>
              <a:gd name="connsiteY78" fmla="*/ 39550 h 986729"/>
              <a:gd name="connsiteX79" fmla="*/ 572972 w 612522"/>
              <a:gd name="connsiteY79" fmla="*/ 0 h 986729"/>
              <a:gd name="connsiteX80" fmla="*/ 306261 w 612522"/>
              <a:gd name="connsiteY80" fmla="*/ 0 h 986729"/>
              <a:gd name="connsiteX81" fmla="*/ 345811 w 612522"/>
              <a:gd name="connsiteY81" fmla="*/ 39550 h 986729"/>
              <a:gd name="connsiteX82" fmla="*/ 306261 w 612522"/>
              <a:gd name="connsiteY82" fmla="*/ 79101 h 986729"/>
              <a:gd name="connsiteX83" fmla="*/ 266711 w 612522"/>
              <a:gd name="connsiteY83" fmla="*/ 39550 h 986729"/>
              <a:gd name="connsiteX84" fmla="*/ 306261 w 612522"/>
              <a:gd name="connsiteY84" fmla="*/ 0 h 986729"/>
              <a:gd name="connsiteX85" fmla="*/ 39550 w 612522"/>
              <a:gd name="connsiteY85" fmla="*/ 0 h 986729"/>
              <a:gd name="connsiteX86" fmla="*/ 79101 w 612522"/>
              <a:gd name="connsiteY86" fmla="*/ 39550 h 986729"/>
              <a:gd name="connsiteX87" fmla="*/ 39550 w 612522"/>
              <a:gd name="connsiteY87" fmla="*/ 79101 h 986729"/>
              <a:gd name="connsiteX88" fmla="*/ 0 w 612522"/>
              <a:gd name="connsiteY88" fmla="*/ 39550 h 986729"/>
              <a:gd name="connsiteX89" fmla="*/ 39550 w 612522"/>
              <a:gd name="connsiteY89" fmla="*/ 0 h 986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12522" h="986729">
                <a:moveTo>
                  <a:pt x="572972" y="907629"/>
                </a:moveTo>
                <a:cubicBezTo>
                  <a:pt x="594815" y="907629"/>
                  <a:pt x="612522" y="925336"/>
                  <a:pt x="612522" y="947179"/>
                </a:cubicBezTo>
                <a:cubicBezTo>
                  <a:pt x="612522" y="969022"/>
                  <a:pt x="594815" y="986729"/>
                  <a:pt x="572972" y="986729"/>
                </a:cubicBezTo>
                <a:cubicBezTo>
                  <a:pt x="551129" y="986729"/>
                  <a:pt x="533422" y="969022"/>
                  <a:pt x="533422" y="947179"/>
                </a:cubicBezTo>
                <a:cubicBezTo>
                  <a:pt x="533422" y="925336"/>
                  <a:pt x="551129" y="907629"/>
                  <a:pt x="572972" y="907629"/>
                </a:cubicBezTo>
                <a:close/>
                <a:moveTo>
                  <a:pt x="306261" y="907629"/>
                </a:moveTo>
                <a:cubicBezTo>
                  <a:pt x="328104" y="907629"/>
                  <a:pt x="345811" y="925336"/>
                  <a:pt x="345811" y="947179"/>
                </a:cubicBezTo>
                <a:cubicBezTo>
                  <a:pt x="345811" y="969022"/>
                  <a:pt x="328104" y="986729"/>
                  <a:pt x="306261" y="986729"/>
                </a:cubicBezTo>
                <a:cubicBezTo>
                  <a:pt x="284418" y="986729"/>
                  <a:pt x="266711" y="969022"/>
                  <a:pt x="266711" y="947179"/>
                </a:cubicBezTo>
                <a:cubicBezTo>
                  <a:pt x="266711" y="925336"/>
                  <a:pt x="284418" y="907629"/>
                  <a:pt x="306261" y="907629"/>
                </a:cubicBezTo>
                <a:close/>
                <a:moveTo>
                  <a:pt x="39550" y="907629"/>
                </a:moveTo>
                <a:cubicBezTo>
                  <a:pt x="61393" y="907629"/>
                  <a:pt x="79101" y="925336"/>
                  <a:pt x="79101" y="947179"/>
                </a:cubicBezTo>
                <a:cubicBezTo>
                  <a:pt x="79101" y="969022"/>
                  <a:pt x="61393" y="986729"/>
                  <a:pt x="39550" y="986729"/>
                </a:cubicBezTo>
                <a:cubicBezTo>
                  <a:pt x="17707" y="986729"/>
                  <a:pt x="0" y="969022"/>
                  <a:pt x="0" y="947179"/>
                </a:cubicBezTo>
                <a:cubicBezTo>
                  <a:pt x="0" y="925336"/>
                  <a:pt x="17707" y="907629"/>
                  <a:pt x="39550" y="907629"/>
                </a:cubicBezTo>
                <a:close/>
                <a:moveTo>
                  <a:pt x="572972" y="726103"/>
                </a:moveTo>
                <a:cubicBezTo>
                  <a:pt x="594815" y="726103"/>
                  <a:pt x="612522" y="743810"/>
                  <a:pt x="612522" y="765653"/>
                </a:cubicBezTo>
                <a:cubicBezTo>
                  <a:pt x="612522" y="787496"/>
                  <a:pt x="594815" y="805203"/>
                  <a:pt x="572972" y="805203"/>
                </a:cubicBezTo>
                <a:cubicBezTo>
                  <a:pt x="551129" y="805203"/>
                  <a:pt x="533422" y="787496"/>
                  <a:pt x="533422" y="765653"/>
                </a:cubicBezTo>
                <a:cubicBezTo>
                  <a:pt x="533422" y="743810"/>
                  <a:pt x="551129" y="726103"/>
                  <a:pt x="572972" y="726103"/>
                </a:cubicBezTo>
                <a:close/>
                <a:moveTo>
                  <a:pt x="306261" y="726103"/>
                </a:moveTo>
                <a:cubicBezTo>
                  <a:pt x="328104" y="726103"/>
                  <a:pt x="345811" y="743810"/>
                  <a:pt x="345811" y="765653"/>
                </a:cubicBezTo>
                <a:cubicBezTo>
                  <a:pt x="345811" y="787496"/>
                  <a:pt x="328104" y="805203"/>
                  <a:pt x="306261" y="805203"/>
                </a:cubicBezTo>
                <a:cubicBezTo>
                  <a:pt x="284418" y="805203"/>
                  <a:pt x="266711" y="787496"/>
                  <a:pt x="266711" y="765653"/>
                </a:cubicBezTo>
                <a:cubicBezTo>
                  <a:pt x="266711" y="743810"/>
                  <a:pt x="284418" y="726103"/>
                  <a:pt x="306261" y="726103"/>
                </a:cubicBezTo>
                <a:close/>
                <a:moveTo>
                  <a:pt x="39550" y="726103"/>
                </a:moveTo>
                <a:cubicBezTo>
                  <a:pt x="61393" y="726103"/>
                  <a:pt x="79101" y="743810"/>
                  <a:pt x="79101" y="765653"/>
                </a:cubicBezTo>
                <a:cubicBezTo>
                  <a:pt x="79101" y="787496"/>
                  <a:pt x="61393" y="805203"/>
                  <a:pt x="39550" y="805203"/>
                </a:cubicBezTo>
                <a:cubicBezTo>
                  <a:pt x="17707" y="805203"/>
                  <a:pt x="0" y="787496"/>
                  <a:pt x="0" y="765653"/>
                </a:cubicBezTo>
                <a:cubicBezTo>
                  <a:pt x="0" y="743810"/>
                  <a:pt x="17707" y="726103"/>
                  <a:pt x="39550" y="726103"/>
                </a:cubicBezTo>
                <a:close/>
                <a:moveTo>
                  <a:pt x="572972" y="544577"/>
                </a:moveTo>
                <a:cubicBezTo>
                  <a:pt x="594815" y="544577"/>
                  <a:pt x="612522" y="562285"/>
                  <a:pt x="612522" y="584127"/>
                </a:cubicBezTo>
                <a:cubicBezTo>
                  <a:pt x="612522" y="605971"/>
                  <a:pt x="594815" y="623678"/>
                  <a:pt x="572972" y="623678"/>
                </a:cubicBezTo>
                <a:cubicBezTo>
                  <a:pt x="551129" y="623678"/>
                  <a:pt x="533422" y="605971"/>
                  <a:pt x="533422" y="584127"/>
                </a:cubicBezTo>
                <a:cubicBezTo>
                  <a:pt x="533422" y="562285"/>
                  <a:pt x="551129" y="544577"/>
                  <a:pt x="572972" y="544577"/>
                </a:cubicBezTo>
                <a:close/>
                <a:moveTo>
                  <a:pt x="306261" y="544577"/>
                </a:moveTo>
                <a:cubicBezTo>
                  <a:pt x="328104" y="544577"/>
                  <a:pt x="345811" y="562285"/>
                  <a:pt x="345811" y="584127"/>
                </a:cubicBezTo>
                <a:cubicBezTo>
                  <a:pt x="345811" y="605971"/>
                  <a:pt x="328104" y="623678"/>
                  <a:pt x="306261" y="623678"/>
                </a:cubicBezTo>
                <a:cubicBezTo>
                  <a:pt x="284418" y="623678"/>
                  <a:pt x="266711" y="605971"/>
                  <a:pt x="266711" y="584127"/>
                </a:cubicBezTo>
                <a:cubicBezTo>
                  <a:pt x="266711" y="562285"/>
                  <a:pt x="284418" y="544577"/>
                  <a:pt x="306261" y="544577"/>
                </a:cubicBezTo>
                <a:close/>
                <a:moveTo>
                  <a:pt x="39550" y="544577"/>
                </a:moveTo>
                <a:cubicBezTo>
                  <a:pt x="61393" y="544577"/>
                  <a:pt x="79101" y="562285"/>
                  <a:pt x="79101" y="584127"/>
                </a:cubicBezTo>
                <a:cubicBezTo>
                  <a:pt x="79101" y="605971"/>
                  <a:pt x="61393" y="623678"/>
                  <a:pt x="39550" y="623678"/>
                </a:cubicBezTo>
                <a:cubicBezTo>
                  <a:pt x="17707" y="623678"/>
                  <a:pt x="0" y="605971"/>
                  <a:pt x="0" y="584127"/>
                </a:cubicBezTo>
                <a:cubicBezTo>
                  <a:pt x="0" y="562285"/>
                  <a:pt x="17707" y="544577"/>
                  <a:pt x="39550" y="544577"/>
                </a:cubicBezTo>
                <a:close/>
                <a:moveTo>
                  <a:pt x="572972" y="363052"/>
                </a:moveTo>
                <a:cubicBezTo>
                  <a:pt x="594815" y="363052"/>
                  <a:pt x="612522" y="380759"/>
                  <a:pt x="612522" y="402602"/>
                </a:cubicBezTo>
                <a:cubicBezTo>
                  <a:pt x="612522" y="424445"/>
                  <a:pt x="594815" y="442152"/>
                  <a:pt x="572972" y="442152"/>
                </a:cubicBezTo>
                <a:cubicBezTo>
                  <a:pt x="551129" y="442152"/>
                  <a:pt x="533422" y="424445"/>
                  <a:pt x="533422" y="402602"/>
                </a:cubicBezTo>
                <a:cubicBezTo>
                  <a:pt x="533422" y="380759"/>
                  <a:pt x="551129" y="363052"/>
                  <a:pt x="572972" y="363052"/>
                </a:cubicBezTo>
                <a:close/>
                <a:moveTo>
                  <a:pt x="306261" y="363052"/>
                </a:moveTo>
                <a:cubicBezTo>
                  <a:pt x="328104" y="363052"/>
                  <a:pt x="345811" y="380759"/>
                  <a:pt x="345811" y="402602"/>
                </a:cubicBezTo>
                <a:cubicBezTo>
                  <a:pt x="345811" y="424445"/>
                  <a:pt x="328104" y="442152"/>
                  <a:pt x="306261" y="442152"/>
                </a:cubicBezTo>
                <a:cubicBezTo>
                  <a:pt x="284418" y="442152"/>
                  <a:pt x="266711" y="424445"/>
                  <a:pt x="266711" y="402602"/>
                </a:cubicBezTo>
                <a:cubicBezTo>
                  <a:pt x="266711" y="380759"/>
                  <a:pt x="284418" y="363052"/>
                  <a:pt x="306261" y="363052"/>
                </a:cubicBezTo>
                <a:close/>
                <a:moveTo>
                  <a:pt x="39550" y="363052"/>
                </a:moveTo>
                <a:cubicBezTo>
                  <a:pt x="61393" y="363052"/>
                  <a:pt x="79101" y="380759"/>
                  <a:pt x="79101" y="402602"/>
                </a:cubicBezTo>
                <a:cubicBezTo>
                  <a:pt x="79101" y="424445"/>
                  <a:pt x="61393" y="442152"/>
                  <a:pt x="39550" y="442152"/>
                </a:cubicBezTo>
                <a:cubicBezTo>
                  <a:pt x="17707" y="442152"/>
                  <a:pt x="0" y="424445"/>
                  <a:pt x="0" y="402602"/>
                </a:cubicBezTo>
                <a:cubicBezTo>
                  <a:pt x="0" y="380759"/>
                  <a:pt x="17707" y="363052"/>
                  <a:pt x="39550" y="363052"/>
                </a:cubicBezTo>
                <a:close/>
                <a:moveTo>
                  <a:pt x="572972" y="181526"/>
                </a:moveTo>
                <a:cubicBezTo>
                  <a:pt x="594815" y="181526"/>
                  <a:pt x="612522" y="199233"/>
                  <a:pt x="612522" y="221076"/>
                </a:cubicBezTo>
                <a:cubicBezTo>
                  <a:pt x="612522" y="242919"/>
                  <a:pt x="594815" y="260626"/>
                  <a:pt x="572972" y="260626"/>
                </a:cubicBezTo>
                <a:cubicBezTo>
                  <a:pt x="551129" y="260626"/>
                  <a:pt x="533422" y="242919"/>
                  <a:pt x="533422" y="221076"/>
                </a:cubicBezTo>
                <a:cubicBezTo>
                  <a:pt x="533422" y="199233"/>
                  <a:pt x="551129" y="181526"/>
                  <a:pt x="572972" y="181526"/>
                </a:cubicBezTo>
                <a:close/>
                <a:moveTo>
                  <a:pt x="306261" y="181526"/>
                </a:moveTo>
                <a:cubicBezTo>
                  <a:pt x="328104" y="181526"/>
                  <a:pt x="345811" y="199233"/>
                  <a:pt x="345811" y="221076"/>
                </a:cubicBezTo>
                <a:cubicBezTo>
                  <a:pt x="345811" y="242919"/>
                  <a:pt x="328104" y="260626"/>
                  <a:pt x="306261" y="260626"/>
                </a:cubicBezTo>
                <a:cubicBezTo>
                  <a:pt x="284418" y="260626"/>
                  <a:pt x="266711" y="242919"/>
                  <a:pt x="266711" y="221076"/>
                </a:cubicBezTo>
                <a:cubicBezTo>
                  <a:pt x="266711" y="199233"/>
                  <a:pt x="284418" y="181526"/>
                  <a:pt x="306261" y="181526"/>
                </a:cubicBezTo>
                <a:close/>
                <a:moveTo>
                  <a:pt x="39550" y="181526"/>
                </a:moveTo>
                <a:cubicBezTo>
                  <a:pt x="61393" y="181526"/>
                  <a:pt x="79101" y="199233"/>
                  <a:pt x="79101" y="221076"/>
                </a:cubicBezTo>
                <a:cubicBezTo>
                  <a:pt x="79101" y="242919"/>
                  <a:pt x="61393" y="260626"/>
                  <a:pt x="39550" y="260626"/>
                </a:cubicBezTo>
                <a:cubicBezTo>
                  <a:pt x="17707" y="260626"/>
                  <a:pt x="0" y="242919"/>
                  <a:pt x="0" y="221076"/>
                </a:cubicBezTo>
                <a:cubicBezTo>
                  <a:pt x="0" y="199233"/>
                  <a:pt x="17707" y="181526"/>
                  <a:pt x="39550" y="181526"/>
                </a:cubicBezTo>
                <a:close/>
                <a:moveTo>
                  <a:pt x="572972" y="0"/>
                </a:moveTo>
                <a:cubicBezTo>
                  <a:pt x="594815" y="0"/>
                  <a:pt x="612522" y="17707"/>
                  <a:pt x="612522" y="39550"/>
                </a:cubicBezTo>
                <a:cubicBezTo>
                  <a:pt x="612522" y="61394"/>
                  <a:pt x="594815" y="79101"/>
                  <a:pt x="572972" y="79101"/>
                </a:cubicBezTo>
                <a:cubicBezTo>
                  <a:pt x="551129" y="79101"/>
                  <a:pt x="533422" y="61394"/>
                  <a:pt x="533422" y="39550"/>
                </a:cubicBezTo>
                <a:cubicBezTo>
                  <a:pt x="533422" y="17707"/>
                  <a:pt x="551129" y="0"/>
                  <a:pt x="572972" y="0"/>
                </a:cubicBezTo>
                <a:close/>
                <a:moveTo>
                  <a:pt x="306261" y="0"/>
                </a:moveTo>
                <a:cubicBezTo>
                  <a:pt x="328104" y="0"/>
                  <a:pt x="345811" y="17707"/>
                  <a:pt x="345811" y="39550"/>
                </a:cubicBezTo>
                <a:cubicBezTo>
                  <a:pt x="345811" y="61394"/>
                  <a:pt x="328104" y="79101"/>
                  <a:pt x="306261" y="79101"/>
                </a:cubicBezTo>
                <a:cubicBezTo>
                  <a:pt x="284418" y="79101"/>
                  <a:pt x="266711" y="61394"/>
                  <a:pt x="266711" y="39550"/>
                </a:cubicBezTo>
                <a:cubicBezTo>
                  <a:pt x="266711" y="17707"/>
                  <a:pt x="284418" y="0"/>
                  <a:pt x="306261" y="0"/>
                </a:cubicBezTo>
                <a:close/>
                <a:moveTo>
                  <a:pt x="39550" y="0"/>
                </a:moveTo>
                <a:cubicBezTo>
                  <a:pt x="61393" y="0"/>
                  <a:pt x="79101" y="17707"/>
                  <a:pt x="79101" y="39550"/>
                </a:cubicBezTo>
                <a:cubicBezTo>
                  <a:pt x="79101" y="61394"/>
                  <a:pt x="61393" y="79101"/>
                  <a:pt x="39550" y="79101"/>
                </a:cubicBezTo>
                <a:cubicBezTo>
                  <a:pt x="17707" y="79101"/>
                  <a:pt x="0" y="61394"/>
                  <a:pt x="0" y="39550"/>
                </a:cubicBezTo>
                <a:cubicBezTo>
                  <a:pt x="0" y="17707"/>
                  <a:pt x="17707" y="0"/>
                  <a:pt x="395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24" name="圆: 空心 23"/>
          <p:cNvSpPr/>
          <p:nvPr>
            <p:custDataLst>
              <p:tags r:id="rId4"/>
            </p:custDataLst>
          </p:nvPr>
        </p:nvSpPr>
        <p:spPr>
          <a:xfrm>
            <a:off x="1055407" y="583237"/>
            <a:ext cx="443865" cy="443865"/>
          </a:xfrm>
          <a:prstGeom prst="donu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6" name="标题"/>
          <p:cNvSpPr txBox="1">
            <a:spLocks noGrp="1"/>
          </p:cNvSpPr>
          <p:nvPr>
            <p:ph type="title" idx="1" hasCustomPrompt="1"/>
            <p:custDataLst>
              <p:tags r:id="rId5"/>
            </p:custDataLst>
          </p:nvPr>
        </p:nvSpPr>
        <p:spPr>
          <a:xfrm>
            <a:off x="1459362" y="583237"/>
            <a:ext cx="1706299" cy="88407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54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dirty="0">
                <a:sym typeface="+mn-ea"/>
              </a:rPr>
              <a:t>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 userDrawn="1">
            <p:custDataLst>
              <p:tags r:id="rId9"/>
            </p:custDataLst>
          </p:nvPr>
        </p:nvSpPr>
        <p:spPr>
          <a:xfrm>
            <a:off x="3212094" y="773919"/>
            <a:ext cx="2540794" cy="476548"/>
          </a:xfrm>
          <a:custGeom>
            <a:avLst/>
            <a:gdLst/>
            <a:ahLst/>
            <a:cxnLst/>
            <a:rect l="l" t="t" r="r" b="b"/>
            <a:pathLst>
              <a:path w="2540794" h="476548">
                <a:moveTo>
                  <a:pt x="575369" y="180082"/>
                </a:moveTo>
                <a:cubicBezTo>
                  <a:pt x="542627" y="180082"/>
                  <a:pt x="516781" y="191294"/>
                  <a:pt x="497830" y="213717"/>
                </a:cubicBezTo>
                <a:cubicBezTo>
                  <a:pt x="478879" y="236141"/>
                  <a:pt x="469404" y="266898"/>
                  <a:pt x="469404" y="305991"/>
                </a:cubicBezTo>
                <a:cubicBezTo>
                  <a:pt x="469404" y="343892"/>
                  <a:pt x="478978" y="373757"/>
                  <a:pt x="498128" y="395585"/>
                </a:cubicBezTo>
                <a:cubicBezTo>
                  <a:pt x="517277" y="417413"/>
                  <a:pt x="543024" y="428327"/>
                  <a:pt x="575369" y="428327"/>
                </a:cubicBezTo>
                <a:cubicBezTo>
                  <a:pt x="608707" y="428327"/>
                  <a:pt x="634107" y="417661"/>
                  <a:pt x="651569" y="396329"/>
                </a:cubicBezTo>
                <a:cubicBezTo>
                  <a:pt x="669032" y="374997"/>
                  <a:pt x="677763" y="344388"/>
                  <a:pt x="677763" y="304502"/>
                </a:cubicBezTo>
                <a:cubicBezTo>
                  <a:pt x="677763" y="264418"/>
                  <a:pt x="669032" y="233660"/>
                  <a:pt x="651569" y="212229"/>
                </a:cubicBezTo>
                <a:cubicBezTo>
                  <a:pt x="634107" y="190798"/>
                  <a:pt x="608707" y="180082"/>
                  <a:pt x="575369" y="180082"/>
                </a:cubicBezTo>
                <a:close/>
                <a:moveTo>
                  <a:pt x="1533525" y="178891"/>
                </a:moveTo>
                <a:cubicBezTo>
                  <a:pt x="1510308" y="178891"/>
                  <a:pt x="1490216" y="187523"/>
                  <a:pt x="1473249" y="204787"/>
                </a:cubicBezTo>
                <a:cubicBezTo>
                  <a:pt x="1456283" y="222052"/>
                  <a:pt x="1445617" y="244574"/>
                  <a:pt x="1441251" y="272355"/>
                </a:cubicBezTo>
                <a:lnTo>
                  <a:pt x="1613297" y="272355"/>
                </a:lnTo>
                <a:cubicBezTo>
                  <a:pt x="1613098" y="242590"/>
                  <a:pt x="1606054" y="219571"/>
                  <a:pt x="1592163" y="203299"/>
                </a:cubicBezTo>
                <a:cubicBezTo>
                  <a:pt x="1578273" y="187027"/>
                  <a:pt x="1558726" y="178891"/>
                  <a:pt x="1533525" y="178891"/>
                </a:cubicBezTo>
                <a:close/>
                <a:moveTo>
                  <a:pt x="2447032" y="131862"/>
                </a:moveTo>
                <a:cubicBezTo>
                  <a:pt x="2475011" y="131862"/>
                  <a:pt x="2501007" y="136723"/>
                  <a:pt x="2525018" y="146447"/>
                </a:cubicBezTo>
                <a:lnTo>
                  <a:pt x="2525018" y="202704"/>
                </a:lnTo>
                <a:cubicBezTo>
                  <a:pt x="2500411" y="186829"/>
                  <a:pt x="2472531" y="178891"/>
                  <a:pt x="2441376" y="178891"/>
                </a:cubicBezTo>
                <a:cubicBezTo>
                  <a:pt x="2422723" y="178891"/>
                  <a:pt x="2407543" y="182959"/>
                  <a:pt x="2395835" y="191095"/>
                </a:cubicBezTo>
                <a:cubicBezTo>
                  <a:pt x="2384127" y="199231"/>
                  <a:pt x="2378273" y="209947"/>
                  <a:pt x="2378273" y="223242"/>
                </a:cubicBezTo>
                <a:cubicBezTo>
                  <a:pt x="2378273" y="236339"/>
                  <a:pt x="2382490" y="246559"/>
                  <a:pt x="2390924" y="253901"/>
                </a:cubicBezTo>
                <a:cubicBezTo>
                  <a:pt x="2399357" y="261243"/>
                  <a:pt x="2418060" y="270669"/>
                  <a:pt x="2447032" y="282178"/>
                </a:cubicBezTo>
                <a:cubicBezTo>
                  <a:pt x="2483743" y="295870"/>
                  <a:pt x="2508548" y="310059"/>
                  <a:pt x="2521446" y="324743"/>
                </a:cubicBezTo>
                <a:cubicBezTo>
                  <a:pt x="2534344" y="339427"/>
                  <a:pt x="2540794" y="357584"/>
                  <a:pt x="2540794" y="379214"/>
                </a:cubicBezTo>
                <a:cubicBezTo>
                  <a:pt x="2540794" y="409377"/>
                  <a:pt x="2528441" y="433140"/>
                  <a:pt x="2503735" y="450503"/>
                </a:cubicBezTo>
                <a:cubicBezTo>
                  <a:pt x="2479030" y="467866"/>
                  <a:pt x="2447032" y="476548"/>
                  <a:pt x="2407741" y="476548"/>
                </a:cubicBezTo>
                <a:cubicBezTo>
                  <a:pt x="2373610" y="476548"/>
                  <a:pt x="2343844" y="470099"/>
                  <a:pt x="2318444" y="457200"/>
                </a:cubicBezTo>
                <a:lnTo>
                  <a:pt x="2318444" y="397669"/>
                </a:lnTo>
                <a:cubicBezTo>
                  <a:pt x="2347813" y="418902"/>
                  <a:pt x="2379464" y="429518"/>
                  <a:pt x="2413397" y="429518"/>
                </a:cubicBezTo>
                <a:cubicBezTo>
                  <a:pt x="2458839" y="429518"/>
                  <a:pt x="2481560" y="414635"/>
                  <a:pt x="2481560" y="384870"/>
                </a:cubicBezTo>
                <a:cubicBezTo>
                  <a:pt x="2481560" y="372170"/>
                  <a:pt x="2476599" y="361702"/>
                  <a:pt x="2466677" y="353467"/>
                </a:cubicBezTo>
                <a:cubicBezTo>
                  <a:pt x="2456755" y="345232"/>
                  <a:pt x="2436614" y="335459"/>
                  <a:pt x="2406253" y="324148"/>
                </a:cubicBezTo>
                <a:cubicBezTo>
                  <a:pt x="2369740" y="309463"/>
                  <a:pt x="2346027" y="294928"/>
                  <a:pt x="2335113" y="280541"/>
                </a:cubicBezTo>
                <a:cubicBezTo>
                  <a:pt x="2324199" y="266154"/>
                  <a:pt x="2318742" y="248741"/>
                  <a:pt x="2318742" y="228302"/>
                </a:cubicBezTo>
                <a:cubicBezTo>
                  <a:pt x="2318742" y="199132"/>
                  <a:pt x="2331095" y="175766"/>
                  <a:pt x="2355800" y="158204"/>
                </a:cubicBezTo>
                <a:cubicBezTo>
                  <a:pt x="2380506" y="140643"/>
                  <a:pt x="2410916" y="131862"/>
                  <a:pt x="2447032" y="131862"/>
                </a:cubicBezTo>
                <a:close/>
                <a:moveTo>
                  <a:pt x="1913929" y="131862"/>
                </a:moveTo>
                <a:cubicBezTo>
                  <a:pt x="1950045" y="131862"/>
                  <a:pt x="1977529" y="143421"/>
                  <a:pt x="1996380" y="166539"/>
                </a:cubicBezTo>
                <a:cubicBezTo>
                  <a:pt x="2015232" y="189657"/>
                  <a:pt x="2024658" y="223341"/>
                  <a:pt x="2024658" y="267593"/>
                </a:cubicBezTo>
                <a:lnTo>
                  <a:pt x="2024658" y="468809"/>
                </a:lnTo>
                <a:lnTo>
                  <a:pt x="1966615" y="468809"/>
                </a:lnTo>
                <a:lnTo>
                  <a:pt x="1966615" y="281583"/>
                </a:lnTo>
                <a:cubicBezTo>
                  <a:pt x="1966615" y="213916"/>
                  <a:pt x="1941909" y="180082"/>
                  <a:pt x="1892498" y="180082"/>
                </a:cubicBezTo>
                <a:cubicBezTo>
                  <a:pt x="1866900" y="180082"/>
                  <a:pt x="1845865" y="189607"/>
                  <a:pt x="1829395" y="208657"/>
                </a:cubicBezTo>
                <a:cubicBezTo>
                  <a:pt x="1812925" y="227707"/>
                  <a:pt x="1804690" y="251817"/>
                  <a:pt x="1804690" y="280987"/>
                </a:cubicBezTo>
                <a:lnTo>
                  <a:pt x="1804690" y="468809"/>
                </a:lnTo>
                <a:lnTo>
                  <a:pt x="1746349" y="468809"/>
                </a:lnTo>
                <a:lnTo>
                  <a:pt x="1746349" y="139601"/>
                </a:lnTo>
                <a:lnTo>
                  <a:pt x="1804690" y="139601"/>
                </a:lnTo>
                <a:lnTo>
                  <a:pt x="1804690" y="194072"/>
                </a:lnTo>
                <a:lnTo>
                  <a:pt x="1805880" y="194072"/>
                </a:lnTo>
                <a:cubicBezTo>
                  <a:pt x="1830685" y="152598"/>
                  <a:pt x="1866701" y="131862"/>
                  <a:pt x="1913929" y="131862"/>
                </a:cubicBezTo>
                <a:close/>
                <a:moveTo>
                  <a:pt x="1534418" y="131862"/>
                </a:moveTo>
                <a:cubicBezTo>
                  <a:pt x="1577479" y="131862"/>
                  <a:pt x="1611114" y="145703"/>
                  <a:pt x="1635323" y="173385"/>
                </a:cubicBezTo>
                <a:cubicBezTo>
                  <a:pt x="1659533" y="201067"/>
                  <a:pt x="1671637" y="239812"/>
                  <a:pt x="1671637" y="289620"/>
                </a:cubicBezTo>
                <a:lnTo>
                  <a:pt x="1671637" y="319088"/>
                </a:lnTo>
                <a:lnTo>
                  <a:pt x="1441251" y="319088"/>
                </a:lnTo>
                <a:cubicBezTo>
                  <a:pt x="1442244" y="354211"/>
                  <a:pt x="1451868" y="381347"/>
                  <a:pt x="1470124" y="400497"/>
                </a:cubicBezTo>
                <a:cubicBezTo>
                  <a:pt x="1488380" y="419646"/>
                  <a:pt x="1513879" y="429220"/>
                  <a:pt x="1546622" y="429220"/>
                </a:cubicBezTo>
                <a:cubicBezTo>
                  <a:pt x="1583531" y="429220"/>
                  <a:pt x="1617365" y="417413"/>
                  <a:pt x="1648122" y="393799"/>
                </a:cubicBezTo>
                <a:lnTo>
                  <a:pt x="1648122" y="445889"/>
                </a:lnTo>
                <a:cubicBezTo>
                  <a:pt x="1619151" y="466328"/>
                  <a:pt x="1580753" y="476548"/>
                  <a:pt x="1532929" y="476548"/>
                </a:cubicBezTo>
                <a:cubicBezTo>
                  <a:pt x="1485304" y="476548"/>
                  <a:pt x="1448147" y="461466"/>
                  <a:pt x="1421457" y="431304"/>
                </a:cubicBezTo>
                <a:cubicBezTo>
                  <a:pt x="1394767" y="401141"/>
                  <a:pt x="1381422" y="359271"/>
                  <a:pt x="1381422" y="305693"/>
                </a:cubicBezTo>
                <a:cubicBezTo>
                  <a:pt x="1381422" y="255290"/>
                  <a:pt x="1396057" y="213717"/>
                  <a:pt x="1425327" y="180975"/>
                </a:cubicBezTo>
                <a:cubicBezTo>
                  <a:pt x="1454596" y="148233"/>
                  <a:pt x="1490960" y="131862"/>
                  <a:pt x="1534418" y="131862"/>
                </a:cubicBezTo>
                <a:close/>
                <a:moveTo>
                  <a:pt x="990004" y="131862"/>
                </a:moveTo>
                <a:cubicBezTo>
                  <a:pt x="1026120" y="131862"/>
                  <a:pt x="1053604" y="143421"/>
                  <a:pt x="1072455" y="166539"/>
                </a:cubicBezTo>
                <a:cubicBezTo>
                  <a:pt x="1091307" y="189657"/>
                  <a:pt x="1100733" y="223341"/>
                  <a:pt x="1100733" y="267593"/>
                </a:cubicBezTo>
                <a:lnTo>
                  <a:pt x="1100733" y="468809"/>
                </a:lnTo>
                <a:lnTo>
                  <a:pt x="1042690" y="468809"/>
                </a:lnTo>
                <a:lnTo>
                  <a:pt x="1042690" y="281583"/>
                </a:lnTo>
                <a:cubicBezTo>
                  <a:pt x="1042690" y="213916"/>
                  <a:pt x="1017984" y="180082"/>
                  <a:pt x="968573" y="180082"/>
                </a:cubicBezTo>
                <a:cubicBezTo>
                  <a:pt x="942975" y="180082"/>
                  <a:pt x="921940" y="189607"/>
                  <a:pt x="905470" y="208657"/>
                </a:cubicBezTo>
                <a:cubicBezTo>
                  <a:pt x="889000" y="227707"/>
                  <a:pt x="880765" y="251817"/>
                  <a:pt x="880765" y="280987"/>
                </a:cubicBezTo>
                <a:lnTo>
                  <a:pt x="880765" y="468809"/>
                </a:lnTo>
                <a:lnTo>
                  <a:pt x="822424" y="468809"/>
                </a:lnTo>
                <a:lnTo>
                  <a:pt x="822424" y="139601"/>
                </a:lnTo>
                <a:lnTo>
                  <a:pt x="880765" y="139601"/>
                </a:lnTo>
                <a:lnTo>
                  <a:pt x="880765" y="194072"/>
                </a:lnTo>
                <a:lnTo>
                  <a:pt x="881955" y="194072"/>
                </a:lnTo>
                <a:cubicBezTo>
                  <a:pt x="906760" y="152598"/>
                  <a:pt x="942776" y="131862"/>
                  <a:pt x="990004" y="131862"/>
                </a:cubicBezTo>
                <a:close/>
                <a:moveTo>
                  <a:pt x="578941" y="131862"/>
                </a:moveTo>
                <a:cubicBezTo>
                  <a:pt x="628352" y="131862"/>
                  <a:pt x="667097" y="146993"/>
                  <a:pt x="695176" y="177254"/>
                </a:cubicBezTo>
                <a:cubicBezTo>
                  <a:pt x="723255" y="207516"/>
                  <a:pt x="737294" y="249337"/>
                  <a:pt x="737294" y="302716"/>
                </a:cubicBezTo>
                <a:cubicBezTo>
                  <a:pt x="737294" y="354707"/>
                  <a:pt x="722312" y="396677"/>
                  <a:pt x="692348" y="428625"/>
                </a:cubicBezTo>
                <a:cubicBezTo>
                  <a:pt x="662384" y="460574"/>
                  <a:pt x="622201" y="476548"/>
                  <a:pt x="571797" y="476548"/>
                </a:cubicBezTo>
                <a:cubicBezTo>
                  <a:pt x="522585" y="476548"/>
                  <a:pt x="483294" y="461070"/>
                  <a:pt x="453926" y="430113"/>
                </a:cubicBezTo>
                <a:cubicBezTo>
                  <a:pt x="424557" y="399157"/>
                  <a:pt x="409872" y="358378"/>
                  <a:pt x="409872" y="307777"/>
                </a:cubicBezTo>
                <a:cubicBezTo>
                  <a:pt x="409872" y="253405"/>
                  <a:pt x="425053" y="210493"/>
                  <a:pt x="455414" y="179040"/>
                </a:cubicBezTo>
                <a:cubicBezTo>
                  <a:pt x="485775" y="147588"/>
                  <a:pt x="526951" y="131862"/>
                  <a:pt x="578941" y="131862"/>
                </a:cubicBezTo>
                <a:close/>
                <a:moveTo>
                  <a:pt x="2184499" y="41970"/>
                </a:moveTo>
                <a:lnTo>
                  <a:pt x="2184499" y="139601"/>
                </a:lnTo>
                <a:lnTo>
                  <a:pt x="2266354" y="139601"/>
                </a:lnTo>
                <a:lnTo>
                  <a:pt x="2266354" y="187821"/>
                </a:lnTo>
                <a:lnTo>
                  <a:pt x="2184499" y="187821"/>
                </a:lnTo>
                <a:lnTo>
                  <a:pt x="2184499" y="367606"/>
                </a:lnTo>
                <a:cubicBezTo>
                  <a:pt x="2184499" y="389235"/>
                  <a:pt x="2188170" y="404713"/>
                  <a:pt x="2195512" y="414040"/>
                </a:cubicBezTo>
                <a:cubicBezTo>
                  <a:pt x="2202854" y="423366"/>
                  <a:pt x="2215058" y="428030"/>
                  <a:pt x="2232124" y="428030"/>
                </a:cubicBezTo>
                <a:cubicBezTo>
                  <a:pt x="2245221" y="428030"/>
                  <a:pt x="2256631" y="424359"/>
                  <a:pt x="2266354" y="417016"/>
                </a:cubicBezTo>
                <a:lnTo>
                  <a:pt x="2266354" y="465534"/>
                </a:lnTo>
                <a:cubicBezTo>
                  <a:pt x="2253654" y="472480"/>
                  <a:pt x="2236490" y="475952"/>
                  <a:pt x="2214860" y="475952"/>
                </a:cubicBezTo>
                <a:cubicBezTo>
                  <a:pt x="2155924" y="475952"/>
                  <a:pt x="2126456" y="443309"/>
                  <a:pt x="2126456" y="378024"/>
                </a:cubicBezTo>
                <a:lnTo>
                  <a:pt x="2126456" y="187821"/>
                </a:lnTo>
                <a:lnTo>
                  <a:pt x="2069901" y="187821"/>
                </a:lnTo>
                <a:lnTo>
                  <a:pt x="2069901" y="139601"/>
                </a:lnTo>
                <a:lnTo>
                  <a:pt x="2126456" y="139601"/>
                </a:lnTo>
                <a:lnTo>
                  <a:pt x="2126456" y="60424"/>
                </a:lnTo>
                <a:close/>
                <a:moveTo>
                  <a:pt x="1260574" y="41970"/>
                </a:moveTo>
                <a:lnTo>
                  <a:pt x="1260574" y="139601"/>
                </a:lnTo>
                <a:lnTo>
                  <a:pt x="1342429" y="139601"/>
                </a:lnTo>
                <a:lnTo>
                  <a:pt x="1342429" y="187821"/>
                </a:lnTo>
                <a:lnTo>
                  <a:pt x="1260574" y="187821"/>
                </a:lnTo>
                <a:lnTo>
                  <a:pt x="1260574" y="367606"/>
                </a:lnTo>
                <a:cubicBezTo>
                  <a:pt x="1260574" y="389235"/>
                  <a:pt x="1264245" y="404713"/>
                  <a:pt x="1271587" y="414040"/>
                </a:cubicBezTo>
                <a:cubicBezTo>
                  <a:pt x="1278929" y="423366"/>
                  <a:pt x="1291133" y="428030"/>
                  <a:pt x="1308199" y="428030"/>
                </a:cubicBezTo>
                <a:cubicBezTo>
                  <a:pt x="1321296" y="428030"/>
                  <a:pt x="1332706" y="424359"/>
                  <a:pt x="1342429" y="417016"/>
                </a:cubicBezTo>
                <a:lnTo>
                  <a:pt x="1342429" y="465534"/>
                </a:lnTo>
                <a:cubicBezTo>
                  <a:pt x="1329730" y="472480"/>
                  <a:pt x="1312565" y="475952"/>
                  <a:pt x="1290935" y="475952"/>
                </a:cubicBezTo>
                <a:cubicBezTo>
                  <a:pt x="1231999" y="475952"/>
                  <a:pt x="1202531" y="443309"/>
                  <a:pt x="1202531" y="378024"/>
                </a:cubicBezTo>
                <a:lnTo>
                  <a:pt x="1202531" y="187821"/>
                </a:lnTo>
                <a:lnTo>
                  <a:pt x="1145976" y="187821"/>
                </a:lnTo>
                <a:lnTo>
                  <a:pt x="1145976" y="139601"/>
                </a:lnTo>
                <a:lnTo>
                  <a:pt x="1202531" y="139601"/>
                </a:lnTo>
                <a:lnTo>
                  <a:pt x="1202531" y="60424"/>
                </a:lnTo>
                <a:close/>
                <a:moveTo>
                  <a:pt x="236041" y="0"/>
                </a:moveTo>
                <a:cubicBezTo>
                  <a:pt x="280094" y="0"/>
                  <a:pt x="316508" y="6251"/>
                  <a:pt x="345281" y="18752"/>
                </a:cubicBezTo>
                <a:lnTo>
                  <a:pt x="345281" y="80962"/>
                </a:lnTo>
                <a:cubicBezTo>
                  <a:pt x="312340" y="62706"/>
                  <a:pt x="276126" y="53578"/>
                  <a:pt x="236637" y="53578"/>
                </a:cubicBezTo>
                <a:cubicBezTo>
                  <a:pt x="185241" y="53578"/>
                  <a:pt x="143371" y="70693"/>
                  <a:pt x="111026" y="104924"/>
                </a:cubicBezTo>
                <a:cubicBezTo>
                  <a:pt x="78680" y="139154"/>
                  <a:pt x="62508" y="185341"/>
                  <a:pt x="62508" y="243483"/>
                </a:cubicBezTo>
                <a:cubicBezTo>
                  <a:pt x="62508" y="298648"/>
                  <a:pt x="77589" y="342454"/>
                  <a:pt x="107751" y="374898"/>
                </a:cubicBezTo>
                <a:cubicBezTo>
                  <a:pt x="137914" y="407343"/>
                  <a:pt x="177403" y="423565"/>
                  <a:pt x="226219" y="423565"/>
                </a:cubicBezTo>
                <a:cubicBezTo>
                  <a:pt x="271859" y="423565"/>
                  <a:pt x="311547" y="413246"/>
                  <a:pt x="345281" y="392609"/>
                </a:cubicBezTo>
                <a:lnTo>
                  <a:pt x="345281" y="449759"/>
                </a:lnTo>
                <a:cubicBezTo>
                  <a:pt x="311348" y="467618"/>
                  <a:pt x="268783" y="476548"/>
                  <a:pt x="217586" y="476548"/>
                </a:cubicBezTo>
                <a:cubicBezTo>
                  <a:pt x="151507" y="476548"/>
                  <a:pt x="98722" y="455563"/>
                  <a:pt x="59233" y="413593"/>
                </a:cubicBezTo>
                <a:cubicBezTo>
                  <a:pt x="19744" y="371624"/>
                  <a:pt x="0" y="316111"/>
                  <a:pt x="0" y="247055"/>
                </a:cubicBezTo>
                <a:cubicBezTo>
                  <a:pt x="0" y="172839"/>
                  <a:pt x="22225" y="113109"/>
                  <a:pt x="66675" y="67866"/>
                </a:cubicBezTo>
                <a:cubicBezTo>
                  <a:pt x="111125" y="22622"/>
                  <a:pt x="167580" y="0"/>
                  <a:pt x="236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marR="0" lvl="0" indent="-228600" fontAlgn="auto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  <a:defRPr kumimoji="0" lang="en-US" altLang="zh-CN" sz="4800" b="0" i="0" u="none" strike="noStrike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uFillTx/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kumimoji="0" lang="zh-CN" altLang="en-US" sz="1600" b="0" i="0" u="none" strike="noStrike" cap="none" spc="150" normalizeH="0" baseline="0" smtClean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kumimoji="0" lang="zh-CN" altLang="en-US" sz="1600" b="0" i="0" u="none" strike="noStrike" cap="none" spc="150" normalizeH="0" baseline="0" smtClean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kumimoji="0" lang="zh-CN" altLang="en-US" sz="1400" b="0" i="0" u="none" strike="noStrike" cap="none" spc="150" normalizeH="0" baseline="0" smtClean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kumimoji="0" lang="zh-CN" altLang="en-US" sz="1400" b="0" i="0" u="none" strike="noStrike" cap="none" spc="150" normalizeH="0" baseline="0" smtClean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4"/>
          <p:cNvSpPr/>
          <p:nvPr>
            <p:custDataLst>
              <p:tags r:id="rId2"/>
            </p:custDataLst>
          </p:nvPr>
        </p:nvSpPr>
        <p:spPr>
          <a:xfrm>
            <a:off x="509983" y="4258435"/>
            <a:ext cx="1412655" cy="986729"/>
          </a:xfrm>
          <a:custGeom>
            <a:avLst/>
            <a:gdLst>
              <a:gd name="connsiteX0" fmla="*/ 3174610 w 3266050"/>
              <a:gd name="connsiteY0" fmla="*/ 2098430 h 2281310"/>
              <a:gd name="connsiteX1" fmla="*/ 3266050 w 3266050"/>
              <a:gd name="connsiteY1" fmla="*/ 2189870 h 2281310"/>
              <a:gd name="connsiteX2" fmla="*/ 3174610 w 3266050"/>
              <a:gd name="connsiteY2" fmla="*/ 2281310 h 2281310"/>
              <a:gd name="connsiteX3" fmla="*/ 3083170 w 3266050"/>
              <a:gd name="connsiteY3" fmla="*/ 2189870 h 2281310"/>
              <a:gd name="connsiteX4" fmla="*/ 3174610 w 3266050"/>
              <a:gd name="connsiteY4" fmla="*/ 2098430 h 2281310"/>
              <a:gd name="connsiteX5" fmla="*/ 2557976 w 3266050"/>
              <a:gd name="connsiteY5" fmla="*/ 2098430 h 2281310"/>
              <a:gd name="connsiteX6" fmla="*/ 2649416 w 3266050"/>
              <a:gd name="connsiteY6" fmla="*/ 2189870 h 2281310"/>
              <a:gd name="connsiteX7" fmla="*/ 2557976 w 3266050"/>
              <a:gd name="connsiteY7" fmla="*/ 2281310 h 2281310"/>
              <a:gd name="connsiteX8" fmla="*/ 2466536 w 3266050"/>
              <a:gd name="connsiteY8" fmla="*/ 2189870 h 2281310"/>
              <a:gd name="connsiteX9" fmla="*/ 2557976 w 3266050"/>
              <a:gd name="connsiteY9" fmla="*/ 2098430 h 2281310"/>
              <a:gd name="connsiteX10" fmla="*/ 1941342 w 3266050"/>
              <a:gd name="connsiteY10" fmla="*/ 2098430 h 2281310"/>
              <a:gd name="connsiteX11" fmla="*/ 2032782 w 3266050"/>
              <a:gd name="connsiteY11" fmla="*/ 2189870 h 2281310"/>
              <a:gd name="connsiteX12" fmla="*/ 1941342 w 3266050"/>
              <a:gd name="connsiteY12" fmla="*/ 2281310 h 2281310"/>
              <a:gd name="connsiteX13" fmla="*/ 1849902 w 3266050"/>
              <a:gd name="connsiteY13" fmla="*/ 2189870 h 2281310"/>
              <a:gd name="connsiteX14" fmla="*/ 1941342 w 3266050"/>
              <a:gd name="connsiteY14" fmla="*/ 2098430 h 2281310"/>
              <a:gd name="connsiteX15" fmla="*/ 1324708 w 3266050"/>
              <a:gd name="connsiteY15" fmla="*/ 2098430 h 2281310"/>
              <a:gd name="connsiteX16" fmla="*/ 1416148 w 3266050"/>
              <a:gd name="connsiteY16" fmla="*/ 2189870 h 2281310"/>
              <a:gd name="connsiteX17" fmla="*/ 1324708 w 3266050"/>
              <a:gd name="connsiteY17" fmla="*/ 2281310 h 2281310"/>
              <a:gd name="connsiteX18" fmla="*/ 1233268 w 3266050"/>
              <a:gd name="connsiteY18" fmla="*/ 2189870 h 2281310"/>
              <a:gd name="connsiteX19" fmla="*/ 1324708 w 3266050"/>
              <a:gd name="connsiteY19" fmla="*/ 2098430 h 2281310"/>
              <a:gd name="connsiteX20" fmla="*/ 708074 w 3266050"/>
              <a:gd name="connsiteY20" fmla="*/ 2098430 h 2281310"/>
              <a:gd name="connsiteX21" fmla="*/ 799514 w 3266050"/>
              <a:gd name="connsiteY21" fmla="*/ 2189870 h 2281310"/>
              <a:gd name="connsiteX22" fmla="*/ 708074 w 3266050"/>
              <a:gd name="connsiteY22" fmla="*/ 2281310 h 2281310"/>
              <a:gd name="connsiteX23" fmla="*/ 616634 w 3266050"/>
              <a:gd name="connsiteY23" fmla="*/ 2189870 h 2281310"/>
              <a:gd name="connsiteX24" fmla="*/ 708074 w 3266050"/>
              <a:gd name="connsiteY24" fmla="*/ 2098430 h 2281310"/>
              <a:gd name="connsiteX25" fmla="*/ 91440 w 3266050"/>
              <a:gd name="connsiteY25" fmla="*/ 2098430 h 2281310"/>
              <a:gd name="connsiteX26" fmla="*/ 182880 w 3266050"/>
              <a:gd name="connsiteY26" fmla="*/ 2189870 h 2281310"/>
              <a:gd name="connsiteX27" fmla="*/ 91440 w 3266050"/>
              <a:gd name="connsiteY27" fmla="*/ 2281310 h 2281310"/>
              <a:gd name="connsiteX28" fmla="*/ 0 w 3266050"/>
              <a:gd name="connsiteY28" fmla="*/ 2189870 h 2281310"/>
              <a:gd name="connsiteX29" fmla="*/ 91440 w 3266050"/>
              <a:gd name="connsiteY29" fmla="*/ 2098430 h 2281310"/>
              <a:gd name="connsiteX30" fmla="*/ 3174610 w 3266050"/>
              <a:gd name="connsiteY30" fmla="*/ 1678744 h 2281310"/>
              <a:gd name="connsiteX31" fmla="*/ 3266050 w 3266050"/>
              <a:gd name="connsiteY31" fmla="*/ 1770184 h 2281310"/>
              <a:gd name="connsiteX32" fmla="*/ 3174610 w 3266050"/>
              <a:gd name="connsiteY32" fmla="*/ 1861624 h 2281310"/>
              <a:gd name="connsiteX33" fmla="*/ 3083170 w 3266050"/>
              <a:gd name="connsiteY33" fmla="*/ 1770184 h 2281310"/>
              <a:gd name="connsiteX34" fmla="*/ 3174610 w 3266050"/>
              <a:gd name="connsiteY34" fmla="*/ 1678744 h 2281310"/>
              <a:gd name="connsiteX35" fmla="*/ 2557976 w 3266050"/>
              <a:gd name="connsiteY35" fmla="*/ 1678744 h 2281310"/>
              <a:gd name="connsiteX36" fmla="*/ 2649416 w 3266050"/>
              <a:gd name="connsiteY36" fmla="*/ 1770184 h 2281310"/>
              <a:gd name="connsiteX37" fmla="*/ 2557976 w 3266050"/>
              <a:gd name="connsiteY37" fmla="*/ 1861624 h 2281310"/>
              <a:gd name="connsiteX38" fmla="*/ 2466536 w 3266050"/>
              <a:gd name="connsiteY38" fmla="*/ 1770184 h 2281310"/>
              <a:gd name="connsiteX39" fmla="*/ 2557976 w 3266050"/>
              <a:gd name="connsiteY39" fmla="*/ 1678744 h 2281310"/>
              <a:gd name="connsiteX40" fmla="*/ 1941342 w 3266050"/>
              <a:gd name="connsiteY40" fmla="*/ 1678744 h 2281310"/>
              <a:gd name="connsiteX41" fmla="*/ 2032782 w 3266050"/>
              <a:gd name="connsiteY41" fmla="*/ 1770184 h 2281310"/>
              <a:gd name="connsiteX42" fmla="*/ 1941342 w 3266050"/>
              <a:gd name="connsiteY42" fmla="*/ 1861624 h 2281310"/>
              <a:gd name="connsiteX43" fmla="*/ 1849902 w 3266050"/>
              <a:gd name="connsiteY43" fmla="*/ 1770184 h 2281310"/>
              <a:gd name="connsiteX44" fmla="*/ 1941342 w 3266050"/>
              <a:gd name="connsiteY44" fmla="*/ 1678744 h 2281310"/>
              <a:gd name="connsiteX45" fmla="*/ 1324708 w 3266050"/>
              <a:gd name="connsiteY45" fmla="*/ 1678744 h 2281310"/>
              <a:gd name="connsiteX46" fmla="*/ 1416148 w 3266050"/>
              <a:gd name="connsiteY46" fmla="*/ 1770184 h 2281310"/>
              <a:gd name="connsiteX47" fmla="*/ 1324708 w 3266050"/>
              <a:gd name="connsiteY47" fmla="*/ 1861624 h 2281310"/>
              <a:gd name="connsiteX48" fmla="*/ 1233268 w 3266050"/>
              <a:gd name="connsiteY48" fmla="*/ 1770184 h 2281310"/>
              <a:gd name="connsiteX49" fmla="*/ 1324708 w 3266050"/>
              <a:gd name="connsiteY49" fmla="*/ 1678744 h 2281310"/>
              <a:gd name="connsiteX50" fmla="*/ 708074 w 3266050"/>
              <a:gd name="connsiteY50" fmla="*/ 1678744 h 2281310"/>
              <a:gd name="connsiteX51" fmla="*/ 799514 w 3266050"/>
              <a:gd name="connsiteY51" fmla="*/ 1770184 h 2281310"/>
              <a:gd name="connsiteX52" fmla="*/ 708074 w 3266050"/>
              <a:gd name="connsiteY52" fmla="*/ 1861624 h 2281310"/>
              <a:gd name="connsiteX53" fmla="*/ 616634 w 3266050"/>
              <a:gd name="connsiteY53" fmla="*/ 1770184 h 2281310"/>
              <a:gd name="connsiteX54" fmla="*/ 708074 w 3266050"/>
              <a:gd name="connsiteY54" fmla="*/ 1678744 h 2281310"/>
              <a:gd name="connsiteX55" fmla="*/ 91440 w 3266050"/>
              <a:gd name="connsiteY55" fmla="*/ 1678744 h 2281310"/>
              <a:gd name="connsiteX56" fmla="*/ 182880 w 3266050"/>
              <a:gd name="connsiteY56" fmla="*/ 1770184 h 2281310"/>
              <a:gd name="connsiteX57" fmla="*/ 91440 w 3266050"/>
              <a:gd name="connsiteY57" fmla="*/ 1861624 h 2281310"/>
              <a:gd name="connsiteX58" fmla="*/ 0 w 3266050"/>
              <a:gd name="connsiteY58" fmla="*/ 1770184 h 2281310"/>
              <a:gd name="connsiteX59" fmla="*/ 91440 w 3266050"/>
              <a:gd name="connsiteY59" fmla="*/ 1678744 h 2281310"/>
              <a:gd name="connsiteX60" fmla="*/ 3174610 w 3266050"/>
              <a:gd name="connsiteY60" fmla="*/ 1259058 h 2281310"/>
              <a:gd name="connsiteX61" fmla="*/ 3266050 w 3266050"/>
              <a:gd name="connsiteY61" fmla="*/ 1350498 h 2281310"/>
              <a:gd name="connsiteX62" fmla="*/ 3174610 w 3266050"/>
              <a:gd name="connsiteY62" fmla="*/ 1441938 h 2281310"/>
              <a:gd name="connsiteX63" fmla="*/ 3083170 w 3266050"/>
              <a:gd name="connsiteY63" fmla="*/ 1350498 h 2281310"/>
              <a:gd name="connsiteX64" fmla="*/ 3174610 w 3266050"/>
              <a:gd name="connsiteY64" fmla="*/ 1259058 h 2281310"/>
              <a:gd name="connsiteX65" fmla="*/ 2557976 w 3266050"/>
              <a:gd name="connsiteY65" fmla="*/ 1259058 h 2281310"/>
              <a:gd name="connsiteX66" fmla="*/ 2649416 w 3266050"/>
              <a:gd name="connsiteY66" fmla="*/ 1350498 h 2281310"/>
              <a:gd name="connsiteX67" fmla="*/ 2557976 w 3266050"/>
              <a:gd name="connsiteY67" fmla="*/ 1441938 h 2281310"/>
              <a:gd name="connsiteX68" fmla="*/ 2466536 w 3266050"/>
              <a:gd name="connsiteY68" fmla="*/ 1350498 h 2281310"/>
              <a:gd name="connsiteX69" fmla="*/ 2557976 w 3266050"/>
              <a:gd name="connsiteY69" fmla="*/ 1259058 h 2281310"/>
              <a:gd name="connsiteX70" fmla="*/ 1941342 w 3266050"/>
              <a:gd name="connsiteY70" fmla="*/ 1259058 h 2281310"/>
              <a:gd name="connsiteX71" fmla="*/ 2032782 w 3266050"/>
              <a:gd name="connsiteY71" fmla="*/ 1350498 h 2281310"/>
              <a:gd name="connsiteX72" fmla="*/ 1941342 w 3266050"/>
              <a:gd name="connsiteY72" fmla="*/ 1441938 h 2281310"/>
              <a:gd name="connsiteX73" fmla="*/ 1849902 w 3266050"/>
              <a:gd name="connsiteY73" fmla="*/ 1350498 h 2281310"/>
              <a:gd name="connsiteX74" fmla="*/ 1941342 w 3266050"/>
              <a:gd name="connsiteY74" fmla="*/ 1259058 h 2281310"/>
              <a:gd name="connsiteX75" fmla="*/ 1324708 w 3266050"/>
              <a:gd name="connsiteY75" fmla="*/ 1259058 h 2281310"/>
              <a:gd name="connsiteX76" fmla="*/ 1416148 w 3266050"/>
              <a:gd name="connsiteY76" fmla="*/ 1350498 h 2281310"/>
              <a:gd name="connsiteX77" fmla="*/ 1324708 w 3266050"/>
              <a:gd name="connsiteY77" fmla="*/ 1441938 h 2281310"/>
              <a:gd name="connsiteX78" fmla="*/ 1233268 w 3266050"/>
              <a:gd name="connsiteY78" fmla="*/ 1350498 h 2281310"/>
              <a:gd name="connsiteX79" fmla="*/ 1324708 w 3266050"/>
              <a:gd name="connsiteY79" fmla="*/ 1259058 h 2281310"/>
              <a:gd name="connsiteX80" fmla="*/ 708074 w 3266050"/>
              <a:gd name="connsiteY80" fmla="*/ 1259058 h 2281310"/>
              <a:gd name="connsiteX81" fmla="*/ 799514 w 3266050"/>
              <a:gd name="connsiteY81" fmla="*/ 1350498 h 2281310"/>
              <a:gd name="connsiteX82" fmla="*/ 708074 w 3266050"/>
              <a:gd name="connsiteY82" fmla="*/ 1441938 h 2281310"/>
              <a:gd name="connsiteX83" fmla="*/ 616634 w 3266050"/>
              <a:gd name="connsiteY83" fmla="*/ 1350498 h 2281310"/>
              <a:gd name="connsiteX84" fmla="*/ 708074 w 3266050"/>
              <a:gd name="connsiteY84" fmla="*/ 1259058 h 2281310"/>
              <a:gd name="connsiteX85" fmla="*/ 91440 w 3266050"/>
              <a:gd name="connsiteY85" fmla="*/ 1259058 h 2281310"/>
              <a:gd name="connsiteX86" fmla="*/ 182880 w 3266050"/>
              <a:gd name="connsiteY86" fmla="*/ 1350498 h 2281310"/>
              <a:gd name="connsiteX87" fmla="*/ 91440 w 3266050"/>
              <a:gd name="connsiteY87" fmla="*/ 1441938 h 2281310"/>
              <a:gd name="connsiteX88" fmla="*/ 0 w 3266050"/>
              <a:gd name="connsiteY88" fmla="*/ 1350498 h 2281310"/>
              <a:gd name="connsiteX89" fmla="*/ 91440 w 3266050"/>
              <a:gd name="connsiteY89" fmla="*/ 1259058 h 2281310"/>
              <a:gd name="connsiteX90" fmla="*/ 3174610 w 3266050"/>
              <a:gd name="connsiteY90" fmla="*/ 839372 h 2281310"/>
              <a:gd name="connsiteX91" fmla="*/ 3266050 w 3266050"/>
              <a:gd name="connsiteY91" fmla="*/ 930812 h 2281310"/>
              <a:gd name="connsiteX92" fmla="*/ 3174610 w 3266050"/>
              <a:gd name="connsiteY92" fmla="*/ 1022252 h 2281310"/>
              <a:gd name="connsiteX93" fmla="*/ 3083170 w 3266050"/>
              <a:gd name="connsiteY93" fmla="*/ 930812 h 2281310"/>
              <a:gd name="connsiteX94" fmla="*/ 3174610 w 3266050"/>
              <a:gd name="connsiteY94" fmla="*/ 839372 h 2281310"/>
              <a:gd name="connsiteX95" fmla="*/ 2557976 w 3266050"/>
              <a:gd name="connsiteY95" fmla="*/ 839372 h 2281310"/>
              <a:gd name="connsiteX96" fmla="*/ 2649416 w 3266050"/>
              <a:gd name="connsiteY96" fmla="*/ 930812 h 2281310"/>
              <a:gd name="connsiteX97" fmla="*/ 2557976 w 3266050"/>
              <a:gd name="connsiteY97" fmla="*/ 1022252 h 2281310"/>
              <a:gd name="connsiteX98" fmla="*/ 2466536 w 3266050"/>
              <a:gd name="connsiteY98" fmla="*/ 930812 h 2281310"/>
              <a:gd name="connsiteX99" fmla="*/ 2557976 w 3266050"/>
              <a:gd name="connsiteY99" fmla="*/ 839372 h 2281310"/>
              <a:gd name="connsiteX100" fmla="*/ 1941342 w 3266050"/>
              <a:gd name="connsiteY100" fmla="*/ 839372 h 2281310"/>
              <a:gd name="connsiteX101" fmla="*/ 2032782 w 3266050"/>
              <a:gd name="connsiteY101" fmla="*/ 930812 h 2281310"/>
              <a:gd name="connsiteX102" fmla="*/ 1941342 w 3266050"/>
              <a:gd name="connsiteY102" fmla="*/ 1022252 h 2281310"/>
              <a:gd name="connsiteX103" fmla="*/ 1849902 w 3266050"/>
              <a:gd name="connsiteY103" fmla="*/ 930812 h 2281310"/>
              <a:gd name="connsiteX104" fmla="*/ 1941342 w 3266050"/>
              <a:gd name="connsiteY104" fmla="*/ 839372 h 2281310"/>
              <a:gd name="connsiteX105" fmla="*/ 1324708 w 3266050"/>
              <a:gd name="connsiteY105" fmla="*/ 839372 h 2281310"/>
              <a:gd name="connsiteX106" fmla="*/ 1416148 w 3266050"/>
              <a:gd name="connsiteY106" fmla="*/ 930812 h 2281310"/>
              <a:gd name="connsiteX107" fmla="*/ 1324708 w 3266050"/>
              <a:gd name="connsiteY107" fmla="*/ 1022252 h 2281310"/>
              <a:gd name="connsiteX108" fmla="*/ 1233268 w 3266050"/>
              <a:gd name="connsiteY108" fmla="*/ 930812 h 2281310"/>
              <a:gd name="connsiteX109" fmla="*/ 1324708 w 3266050"/>
              <a:gd name="connsiteY109" fmla="*/ 839372 h 2281310"/>
              <a:gd name="connsiteX110" fmla="*/ 708074 w 3266050"/>
              <a:gd name="connsiteY110" fmla="*/ 839372 h 2281310"/>
              <a:gd name="connsiteX111" fmla="*/ 799514 w 3266050"/>
              <a:gd name="connsiteY111" fmla="*/ 930812 h 2281310"/>
              <a:gd name="connsiteX112" fmla="*/ 708074 w 3266050"/>
              <a:gd name="connsiteY112" fmla="*/ 1022252 h 2281310"/>
              <a:gd name="connsiteX113" fmla="*/ 616634 w 3266050"/>
              <a:gd name="connsiteY113" fmla="*/ 930812 h 2281310"/>
              <a:gd name="connsiteX114" fmla="*/ 708074 w 3266050"/>
              <a:gd name="connsiteY114" fmla="*/ 839372 h 2281310"/>
              <a:gd name="connsiteX115" fmla="*/ 91440 w 3266050"/>
              <a:gd name="connsiteY115" fmla="*/ 839372 h 2281310"/>
              <a:gd name="connsiteX116" fmla="*/ 182880 w 3266050"/>
              <a:gd name="connsiteY116" fmla="*/ 930812 h 2281310"/>
              <a:gd name="connsiteX117" fmla="*/ 91440 w 3266050"/>
              <a:gd name="connsiteY117" fmla="*/ 1022252 h 2281310"/>
              <a:gd name="connsiteX118" fmla="*/ 0 w 3266050"/>
              <a:gd name="connsiteY118" fmla="*/ 930812 h 2281310"/>
              <a:gd name="connsiteX119" fmla="*/ 91440 w 3266050"/>
              <a:gd name="connsiteY119" fmla="*/ 839372 h 2281310"/>
              <a:gd name="connsiteX120" fmla="*/ 3174610 w 3266050"/>
              <a:gd name="connsiteY120" fmla="*/ 419686 h 2281310"/>
              <a:gd name="connsiteX121" fmla="*/ 3266050 w 3266050"/>
              <a:gd name="connsiteY121" fmla="*/ 511126 h 2281310"/>
              <a:gd name="connsiteX122" fmla="*/ 3174610 w 3266050"/>
              <a:gd name="connsiteY122" fmla="*/ 602566 h 2281310"/>
              <a:gd name="connsiteX123" fmla="*/ 3083170 w 3266050"/>
              <a:gd name="connsiteY123" fmla="*/ 511126 h 2281310"/>
              <a:gd name="connsiteX124" fmla="*/ 3174610 w 3266050"/>
              <a:gd name="connsiteY124" fmla="*/ 419686 h 2281310"/>
              <a:gd name="connsiteX125" fmla="*/ 2557976 w 3266050"/>
              <a:gd name="connsiteY125" fmla="*/ 419686 h 2281310"/>
              <a:gd name="connsiteX126" fmla="*/ 2649416 w 3266050"/>
              <a:gd name="connsiteY126" fmla="*/ 511126 h 2281310"/>
              <a:gd name="connsiteX127" fmla="*/ 2557976 w 3266050"/>
              <a:gd name="connsiteY127" fmla="*/ 602566 h 2281310"/>
              <a:gd name="connsiteX128" fmla="*/ 2466536 w 3266050"/>
              <a:gd name="connsiteY128" fmla="*/ 511126 h 2281310"/>
              <a:gd name="connsiteX129" fmla="*/ 2557976 w 3266050"/>
              <a:gd name="connsiteY129" fmla="*/ 419686 h 2281310"/>
              <a:gd name="connsiteX130" fmla="*/ 1941342 w 3266050"/>
              <a:gd name="connsiteY130" fmla="*/ 419686 h 2281310"/>
              <a:gd name="connsiteX131" fmla="*/ 2032782 w 3266050"/>
              <a:gd name="connsiteY131" fmla="*/ 511126 h 2281310"/>
              <a:gd name="connsiteX132" fmla="*/ 1941342 w 3266050"/>
              <a:gd name="connsiteY132" fmla="*/ 602566 h 2281310"/>
              <a:gd name="connsiteX133" fmla="*/ 1849902 w 3266050"/>
              <a:gd name="connsiteY133" fmla="*/ 511126 h 2281310"/>
              <a:gd name="connsiteX134" fmla="*/ 1941342 w 3266050"/>
              <a:gd name="connsiteY134" fmla="*/ 419686 h 2281310"/>
              <a:gd name="connsiteX135" fmla="*/ 1324708 w 3266050"/>
              <a:gd name="connsiteY135" fmla="*/ 419686 h 2281310"/>
              <a:gd name="connsiteX136" fmla="*/ 1416148 w 3266050"/>
              <a:gd name="connsiteY136" fmla="*/ 511126 h 2281310"/>
              <a:gd name="connsiteX137" fmla="*/ 1324708 w 3266050"/>
              <a:gd name="connsiteY137" fmla="*/ 602566 h 2281310"/>
              <a:gd name="connsiteX138" fmla="*/ 1233268 w 3266050"/>
              <a:gd name="connsiteY138" fmla="*/ 511126 h 2281310"/>
              <a:gd name="connsiteX139" fmla="*/ 1324708 w 3266050"/>
              <a:gd name="connsiteY139" fmla="*/ 419686 h 2281310"/>
              <a:gd name="connsiteX140" fmla="*/ 708074 w 3266050"/>
              <a:gd name="connsiteY140" fmla="*/ 419686 h 2281310"/>
              <a:gd name="connsiteX141" fmla="*/ 799514 w 3266050"/>
              <a:gd name="connsiteY141" fmla="*/ 511126 h 2281310"/>
              <a:gd name="connsiteX142" fmla="*/ 708074 w 3266050"/>
              <a:gd name="connsiteY142" fmla="*/ 602566 h 2281310"/>
              <a:gd name="connsiteX143" fmla="*/ 616634 w 3266050"/>
              <a:gd name="connsiteY143" fmla="*/ 511126 h 2281310"/>
              <a:gd name="connsiteX144" fmla="*/ 708074 w 3266050"/>
              <a:gd name="connsiteY144" fmla="*/ 419686 h 2281310"/>
              <a:gd name="connsiteX145" fmla="*/ 91440 w 3266050"/>
              <a:gd name="connsiteY145" fmla="*/ 419686 h 2281310"/>
              <a:gd name="connsiteX146" fmla="*/ 182880 w 3266050"/>
              <a:gd name="connsiteY146" fmla="*/ 511126 h 2281310"/>
              <a:gd name="connsiteX147" fmla="*/ 91440 w 3266050"/>
              <a:gd name="connsiteY147" fmla="*/ 602566 h 2281310"/>
              <a:gd name="connsiteX148" fmla="*/ 0 w 3266050"/>
              <a:gd name="connsiteY148" fmla="*/ 511126 h 2281310"/>
              <a:gd name="connsiteX149" fmla="*/ 91440 w 3266050"/>
              <a:gd name="connsiteY149" fmla="*/ 419686 h 2281310"/>
              <a:gd name="connsiteX150" fmla="*/ 3174610 w 3266050"/>
              <a:gd name="connsiteY150" fmla="*/ 0 h 2281310"/>
              <a:gd name="connsiteX151" fmla="*/ 3266050 w 3266050"/>
              <a:gd name="connsiteY151" fmla="*/ 91440 h 2281310"/>
              <a:gd name="connsiteX152" fmla="*/ 3174610 w 3266050"/>
              <a:gd name="connsiteY152" fmla="*/ 182880 h 2281310"/>
              <a:gd name="connsiteX153" fmla="*/ 3083170 w 3266050"/>
              <a:gd name="connsiteY153" fmla="*/ 91440 h 2281310"/>
              <a:gd name="connsiteX154" fmla="*/ 3174610 w 3266050"/>
              <a:gd name="connsiteY154" fmla="*/ 0 h 2281310"/>
              <a:gd name="connsiteX155" fmla="*/ 2557976 w 3266050"/>
              <a:gd name="connsiteY155" fmla="*/ 0 h 2281310"/>
              <a:gd name="connsiteX156" fmla="*/ 2649416 w 3266050"/>
              <a:gd name="connsiteY156" fmla="*/ 91440 h 2281310"/>
              <a:gd name="connsiteX157" fmla="*/ 2557976 w 3266050"/>
              <a:gd name="connsiteY157" fmla="*/ 182880 h 2281310"/>
              <a:gd name="connsiteX158" fmla="*/ 2466536 w 3266050"/>
              <a:gd name="connsiteY158" fmla="*/ 91440 h 2281310"/>
              <a:gd name="connsiteX159" fmla="*/ 2557976 w 3266050"/>
              <a:gd name="connsiteY159" fmla="*/ 0 h 2281310"/>
              <a:gd name="connsiteX160" fmla="*/ 1941342 w 3266050"/>
              <a:gd name="connsiteY160" fmla="*/ 0 h 2281310"/>
              <a:gd name="connsiteX161" fmla="*/ 2032782 w 3266050"/>
              <a:gd name="connsiteY161" fmla="*/ 91440 h 2281310"/>
              <a:gd name="connsiteX162" fmla="*/ 1941342 w 3266050"/>
              <a:gd name="connsiteY162" fmla="*/ 182880 h 2281310"/>
              <a:gd name="connsiteX163" fmla="*/ 1849902 w 3266050"/>
              <a:gd name="connsiteY163" fmla="*/ 91440 h 2281310"/>
              <a:gd name="connsiteX164" fmla="*/ 1941342 w 3266050"/>
              <a:gd name="connsiteY164" fmla="*/ 0 h 2281310"/>
              <a:gd name="connsiteX165" fmla="*/ 1324708 w 3266050"/>
              <a:gd name="connsiteY165" fmla="*/ 0 h 2281310"/>
              <a:gd name="connsiteX166" fmla="*/ 1416148 w 3266050"/>
              <a:gd name="connsiteY166" fmla="*/ 91440 h 2281310"/>
              <a:gd name="connsiteX167" fmla="*/ 1324708 w 3266050"/>
              <a:gd name="connsiteY167" fmla="*/ 182880 h 2281310"/>
              <a:gd name="connsiteX168" fmla="*/ 1233268 w 3266050"/>
              <a:gd name="connsiteY168" fmla="*/ 91440 h 2281310"/>
              <a:gd name="connsiteX169" fmla="*/ 1324708 w 3266050"/>
              <a:gd name="connsiteY169" fmla="*/ 0 h 2281310"/>
              <a:gd name="connsiteX170" fmla="*/ 708074 w 3266050"/>
              <a:gd name="connsiteY170" fmla="*/ 0 h 2281310"/>
              <a:gd name="connsiteX171" fmla="*/ 799514 w 3266050"/>
              <a:gd name="connsiteY171" fmla="*/ 91440 h 2281310"/>
              <a:gd name="connsiteX172" fmla="*/ 708074 w 3266050"/>
              <a:gd name="connsiteY172" fmla="*/ 182880 h 2281310"/>
              <a:gd name="connsiteX173" fmla="*/ 616634 w 3266050"/>
              <a:gd name="connsiteY173" fmla="*/ 91440 h 2281310"/>
              <a:gd name="connsiteX174" fmla="*/ 708074 w 3266050"/>
              <a:gd name="connsiteY174" fmla="*/ 0 h 2281310"/>
              <a:gd name="connsiteX175" fmla="*/ 91440 w 3266050"/>
              <a:gd name="connsiteY175" fmla="*/ 0 h 2281310"/>
              <a:gd name="connsiteX176" fmla="*/ 182880 w 3266050"/>
              <a:gd name="connsiteY176" fmla="*/ 91440 h 2281310"/>
              <a:gd name="connsiteX177" fmla="*/ 91440 w 3266050"/>
              <a:gd name="connsiteY177" fmla="*/ 182880 h 2281310"/>
              <a:gd name="connsiteX178" fmla="*/ 0 w 3266050"/>
              <a:gd name="connsiteY178" fmla="*/ 91440 h 2281310"/>
              <a:gd name="connsiteX179" fmla="*/ 91440 w 3266050"/>
              <a:gd name="connsiteY179" fmla="*/ 0 h 228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3266050" h="2281310">
                <a:moveTo>
                  <a:pt x="3174610" y="2098430"/>
                </a:moveTo>
                <a:cubicBezTo>
                  <a:pt x="3225111" y="2098430"/>
                  <a:pt x="3266050" y="2139369"/>
                  <a:pt x="3266050" y="2189870"/>
                </a:cubicBezTo>
                <a:cubicBezTo>
                  <a:pt x="3266050" y="2240371"/>
                  <a:pt x="3225111" y="2281310"/>
                  <a:pt x="3174610" y="2281310"/>
                </a:cubicBezTo>
                <a:cubicBezTo>
                  <a:pt x="3124109" y="2281310"/>
                  <a:pt x="3083170" y="2240371"/>
                  <a:pt x="3083170" y="2189870"/>
                </a:cubicBezTo>
                <a:cubicBezTo>
                  <a:pt x="3083170" y="2139369"/>
                  <a:pt x="3124109" y="2098430"/>
                  <a:pt x="3174610" y="2098430"/>
                </a:cubicBezTo>
                <a:close/>
                <a:moveTo>
                  <a:pt x="2557976" y="2098430"/>
                </a:moveTo>
                <a:cubicBezTo>
                  <a:pt x="2608477" y="2098430"/>
                  <a:pt x="2649416" y="2139369"/>
                  <a:pt x="2649416" y="2189870"/>
                </a:cubicBezTo>
                <a:cubicBezTo>
                  <a:pt x="2649416" y="2240371"/>
                  <a:pt x="2608477" y="2281310"/>
                  <a:pt x="2557976" y="2281310"/>
                </a:cubicBezTo>
                <a:cubicBezTo>
                  <a:pt x="2507475" y="2281310"/>
                  <a:pt x="2466536" y="2240371"/>
                  <a:pt x="2466536" y="2189870"/>
                </a:cubicBezTo>
                <a:cubicBezTo>
                  <a:pt x="2466536" y="2139369"/>
                  <a:pt x="2507475" y="2098430"/>
                  <a:pt x="2557976" y="2098430"/>
                </a:cubicBezTo>
                <a:close/>
                <a:moveTo>
                  <a:pt x="1941342" y="2098430"/>
                </a:moveTo>
                <a:cubicBezTo>
                  <a:pt x="1991843" y="2098430"/>
                  <a:pt x="2032782" y="2139369"/>
                  <a:pt x="2032782" y="2189870"/>
                </a:cubicBezTo>
                <a:cubicBezTo>
                  <a:pt x="2032782" y="2240371"/>
                  <a:pt x="1991843" y="2281310"/>
                  <a:pt x="1941342" y="2281310"/>
                </a:cubicBezTo>
                <a:cubicBezTo>
                  <a:pt x="1890841" y="2281310"/>
                  <a:pt x="1849902" y="2240371"/>
                  <a:pt x="1849902" y="2189870"/>
                </a:cubicBezTo>
                <a:cubicBezTo>
                  <a:pt x="1849902" y="2139369"/>
                  <a:pt x="1890841" y="2098430"/>
                  <a:pt x="1941342" y="2098430"/>
                </a:cubicBezTo>
                <a:close/>
                <a:moveTo>
                  <a:pt x="1324708" y="2098430"/>
                </a:moveTo>
                <a:cubicBezTo>
                  <a:pt x="1375209" y="2098430"/>
                  <a:pt x="1416148" y="2139369"/>
                  <a:pt x="1416148" y="2189870"/>
                </a:cubicBezTo>
                <a:cubicBezTo>
                  <a:pt x="1416148" y="2240371"/>
                  <a:pt x="1375209" y="2281310"/>
                  <a:pt x="1324708" y="2281310"/>
                </a:cubicBezTo>
                <a:cubicBezTo>
                  <a:pt x="1274207" y="2281310"/>
                  <a:pt x="1233268" y="2240371"/>
                  <a:pt x="1233268" y="2189870"/>
                </a:cubicBezTo>
                <a:cubicBezTo>
                  <a:pt x="1233268" y="2139369"/>
                  <a:pt x="1274207" y="2098430"/>
                  <a:pt x="1324708" y="2098430"/>
                </a:cubicBezTo>
                <a:close/>
                <a:moveTo>
                  <a:pt x="708074" y="2098430"/>
                </a:moveTo>
                <a:cubicBezTo>
                  <a:pt x="758575" y="2098430"/>
                  <a:pt x="799514" y="2139369"/>
                  <a:pt x="799514" y="2189870"/>
                </a:cubicBezTo>
                <a:cubicBezTo>
                  <a:pt x="799514" y="2240371"/>
                  <a:pt x="758575" y="2281310"/>
                  <a:pt x="708074" y="2281310"/>
                </a:cubicBezTo>
                <a:cubicBezTo>
                  <a:pt x="657573" y="2281310"/>
                  <a:pt x="616634" y="2240371"/>
                  <a:pt x="616634" y="2189870"/>
                </a:cubicBezTo>
                <a:cubicBezTo>
                  <a:pt x="616634" y="2139369"/>
                  <a:pt x="657573" y="2098430"/>
                  <a:pt x="708074" y="2098430"/>
                </a:cubicBezTo>
                <a:close/>
                <a:moveTo>
                  <a:pt x="91440" y="2098430"/>
                </a:moveTo>
                <a:cubicBezTo>
                  <a:pt x="141941" y="2098430"/>
                  <a:pt x="182880" y="2139369"/>
                  <a:pt x="182880" y="2189870"/>
                </a:cubicBezTo>
                <a:cubicBezTo>
                  <a:pt x="182880" y="2240371"/>
                  <a:pt x="141941" y="2281310"/>
                  <a:pt x="91440" y="2281310"/>
                </a:cubicBezTo>
                <a:cubicBezTo>
                  <a:pt x="40939" y="2281310"/>
                  <a:pt x="0" y="2240371"/>
                  <a:pt x="0" y="2189870"/>
                </a:cubicBezTo>
                <a:cubicBezTo>
                  <a:pt x="0" y="2139369"/>
                  <a:pt x="40939" y="2098430"/>
                  <a:pt x="91440" y="2098430"/>
                </a:cubicBezTo>
                <a:close/>
                <a:moveTo>
                  <a:pt x="3174610" y="1678744"/>
                </a:moveTo>
                <a:cubicBezTo>
                  <a:pt x="3225111" y="1678744"/>
                  <a:pt x="3266050" y="1719683"/>
                  <a:pt x="3266050" y="1770184"/>
                </a:cubicBezTo>
                <a:cubicBezTo>
                  <a:pt x="3266050" y="1820685"/>
                  <a:pt x="3225111" y="1861624"/>
                  <a:pt x="3174610" y="1861624"/>
                </a:cubicBezTo>
                <a:cubicBezTo>
                  <a:pt x="3124109" y="1861624"/>
                  <a:pt x="3083170" y="1820685"/>
                  <a:pt x="3083170" y="1770184"/>
                </a:cubicBezTo>
                <a:cubicBezTo>
                  <a:pt x="3083170" y="1719683"/>
                  <a:pt x="3124109" y="1678744"/>
                  <a:pt x="3174610" y="1678744"/>
                </a:cubicBezTo>
                <a:close/>
                <a:moveTo>
                  <a:pt x="2557976" y="1678744"/>
                </a:moveTo>
                <a:cubicBezTo>
                  <a:pt x="2608477" y="1678744"/>
                  <a:pt x="2649416" y="1719683"/>
                  <a:pt x="2649416" y="1770184"/>
                </a:cubicBezTo>
                <a:cubicBezTo>
                  <a:pt x="2649416" y="1820685"/>
                  <a:pt x="2608477" y="1861624"/>
                  <a:pt x="2557976" y="1861624"/>
                </a:cubicBezTo>
                <a:cubicBezTo>
                  <a:pt x="2507475" y="1861624"/>
                  <a:pt x="2466536" y="1820685"/>
                  <a:pt x="2466536" y="1770184"/>
                </a:cubicBezTo>
                <a:cubicBezTo>
                  <a:pt x="2466536" y="1719683"/>
                  <a:pt x="2507475" y="1678744"/>
                  <a:pt x="2557976" y="1678744"/>
                </a:cubicBezTo>
                <a:close/>
                <a:moveTo>
                  <a:pt x="1941342" y="1678744"/>
                </a:moveTo>
                <a:cubicBezTo>
                  <a:pt x="1991843" y="1678744"/>
                  <a:pt x="2032782" y="1719683"/>
                  <a:pt x="2032782" y="1770184"/>
                </a:cubicBezTo>
                <a:cubicBezTo>
                  <a:pt x="2032782" y="1820685"/>
                  <a:pt x="1991843" y="1861624"/>
                  <a:pt x="1941342" y="1861624"/>
                </a:cubicBezTo>
                <a:cubicBezTo>
                  <a:pt x="1890841" y="1861624"/>
                  <a:pt x="1849902" y="1820685"/>
                  <a:pt x="1849902" y="1770184"/>
                </a:cubicBezTo>
                <a:cubicBezTo>
                  <a:pt x="1849902" y="1719683"/>
                  <a:pt x="1890841" y="1678744"/>
                  <a:pt x="1941342" y="1678744"/>
                </a:cubicBezTo>
                <a:close/>
                <a:moveTo>
                  <a:pt x="1324708" y="1678744"/>
                </a:moveTo>
                <a:cubicBezTo>
                  <a:pt x="1375209" y="1678744"/>
                  <a:pt x="1416148" y="1719683"/>
                  <a:pt x="1416148" y="1770184"/>
                </a:cubicBezTo>
                <a:cubicBezTo>
                  <a:pt x="1416148" y="1820685"/>
                  <a:pt x="1375209" y="1861624"/>
                  <a:pt x="1324708" y="1861624"/>
                </a:cubicBezTo>
                <a:cubicBezTo>
                  <a:pt x="1274207" y="1861624"/>
                  <a:pt x="1233268" y="1820685"/>
                  <a:pt x="1233268" y="1770184"/>
                </a:cubicBezTo>
                <a:cubicBezTo>
                  <a:pt x="1233268" y="1719683"/>
                  <a:pt x="1274207" y="1678744"/>
                  <a:pt x="1324708" y="1678744"/>
                </a:cubicBezTo>
                <a:close/>
                <a:moveTo>
                  <a:pt x="708074" y="1678744"/>
                </a:moveTo>
                <a:cubicBezTo>
                  <a:pt x="758575" y="1678744"/>
                  <a:pt x="799514" y="1719683"/>
                  <a:pt x="799514" y="1770184"/>
                </a:cubicBezTo>
                <a:cubicBezTo>
                  <a:pt x="799514" y="1820685"/>
                  <a:pt x="758575" y="1861624"/>
                  <a:pt x="708074" y="1861624"/>
                </a:cubicBezTo>
                <a:cubicBezTo>
                  <a:pt x="657573" y="1861624"/>
                  <a:pt x="616634" y="1820685"/>
                  <a:pt x="616634" y="1770184"/>
                </a:cubicBezTo>
                <a:cubicBezTo>
                  <a:pt x="616634" y="1719683"/>
                  <a:pt x="657573" y="1678744"/>
                  <a:pt x="708074" y="1678744"/>
                </a:cubicBezTo>
                <a:close/>
                <a:moveTo>
                  <a:pt x="91440" y="1678744"/>
                </a:moveTo>
                <a:cubicBezTo>
                  <a:pt x="141941" y="1678744"/>
                  <a:pt x="182880" y="1719683"/>
                  <a:pt x="182880" y="1770184"/>
                </a:cubicBezTo>
                <a:cubicBezTo>
                  <a:pt x="182880" y="1820685"/>
                  <a:pt x="141941" y="1861624"/>
                  <a:pt x="91440" y="1861624"/>
                </a:cubicBezTo>
                <a:cubicBezTo>
                  <a:pt x="40939" y="1861624"/>
                  <a:pt x="0" y="1820685"/>
                  <a:pt x="0" y="1770184"/>
                </a:cubicBezTo>
                <a:cubicBezTo>
                  <a:pt x="0" y="1719683"/>
                  <a:pt x="40939" y="1678744"/>
                  <a:pt x="91440" y="1678744"/>
                </a:cubicBezTo>
                <a:close/>
                <a:moveTo>
                  <a:pt x="3174610" y="1259058"/>
                </a:moveTo>
                <a:cubicBezTo>
                  <a:pt x="3225111" y="1259058"/>
                  <a:pt x="3266050" y="1299997"/>
                  <a:pt x="3266050" y="1350498"/>
                </a:cubicBezTo>
                <a:cubicBezTo>
                  <a:pt x="3266050" y="1400999"/>
                  <a:pt x="3225111" y="1441938"/>
                  <a:pt x="3174610" y="1441938"/>
                </a:cubicBezTo>
                <a:cubicBezTo>
                  <a:pt x="3124109" y="1441938"/>
                  <a:pt x="3083170" y="1400999"/>
                  <a:pt x="3083170" y="1350498"/>
                </a:cubicBezTo>
                <a:cubicBezTo>
                  <a:pt x="3083170" y="1299997"/>
                  <a:pt x="3124109" y="1259058"/>
                  <a:pt x="3174610" y="1259058"/>
                </a:cubicBezTo>
                <a:close/>
                <a:moveTo>
                  <a:pt x="2557976" y="1259058"/>
                </a:moveTo>
                <a:cubicBezTo>
                  <a:pt x="2608477" y="1259058"/>
                  <a:pt x="2649416" y="1299997"/>
                  <a:pt x="2649416" y="1350498"/>
                </a:cubicBezTo>
                <a:cubicBezTo>
                  <a:pt x="2649416" y="1400999"/>
                  <a:pt x="2608477" y="1441938"/>
                  <a:pt x="2557976" y="1441938"/>
                </a:cubicBezTo>
                <a:cubicBezTo>
                  <a:pt x="2507475" y="1441938"/>
                  <a:pt x="2466536" y="1400999"/>
                  <a:pt x="2466536" y="1350498"/>
                </a:cubicBezTo>
                <a:cubicBezTo>
                  <a:pt x="2466536" y="1299997"/>
                  <a:pt x="2507475" y="1259058"/>
                  <a:pt x="2557976" y="1259058"/>
                </a:cubicBezTo>
                <a:close/>
                <a:moveTo>
                  <a:pt x="1941342" y="1259058"/>
                </a:moveTo>
                <a:cubicBezTo>
                  <a:pt x="1991843" y="1259058"/>
                  <a:pt x="2032782" y="1299997"/>
                  <a:pt x="2032782" y="1350498"/>
                </a:cubicBezTo>
                <a:cubicBezTo>
                  <a:pt x="2032782" y="1400999"/>
                  <a:pt x="1991843" y="1441938"/>
                  <a:pt x="1941342" y="1441938"/>
                </a:cubicBezTo>
                <a:cubicBezTo>
                  <a:pt x="1890841" y="1441938"/>
                  <a:pt x="1849902" y="1400999"/>
                  <a:pt x="1849902" y="1350498"/>
                </a:cubicBezTo>
                <a:cubicBezTo>
                  <a:pt x="1849902" y="1299997"/>
                  <a:pt x="1890841" y="1259058"/>
                  <a:pt x="1941342" y="1259058"/>
                </a:cubicBezTo>
                <a:close/>
                <a:moveTo>
                  <a:pt x="1324708" y="1259058"/>
                </a:moveTo>
                <a:cubicBezTo>
                  <a:pt x="1375209" y="1259058"/>
                  <a:pt x="1416148" y="1299997"/>
                  <a:pt x="1416148" y="1350498"/>
                </a:cubicBezTo>
                <a:cubicBezTo>
                  <a:pt x="1416148" y="1400999"/>
                  <a:pt x="1375209" y="1441938"/>
                  <a:pt x="1324708" y="1441938"/>
                </a:cubicBezTo>
                <a:cubicBezTo>
                  <a:pt x="1274207" y="1441938"/>
                  <a:pt x="1233268" y="1400999"/>
                  <a:pt x="1233268" y="1350498"/>
                </a:cubicBezTo>
                <a:cubicBezTo>
                  <a:pt x="1233268" y="1299997"/>
                  <a:pt x="1274207" y="1259058"/>
                  <a:pt x="1324708" y="1259058"/>
                </a:cubicBezTo>
                <a:close/>
                <a:moveTo>
                  <a:pt x="708074" y="1259058"/>
                </a:moveTo>
                <a:cubicBezTo>
                  <a:pt x="758575" y="1259058"/>
                  <a:pt x="799514" y="1299997"/>
                  <a:pt x="799514" y="1350498"/>
                </a:cubicBezTo>
                <a:cubicBezTo>
                  <a:pt x="799514" y="1400999"/>
                  <a:pt x="758575" y="1441938"/>
                  <a:pt x="708074" y="1441938"/>
                </a:cubicBezTo>
                <a:cubicBezTo>
                  <a:pt x="657573" y="1441938"/>
                  <a:pt x="616634" y="1400999"/>
                  <a:pt x="616634" y="1350498"/>
                </a:cubicBezTo>
                <a:cubicBezTo>
                  <a:pt x="616634" y="1299997"/>
                  <a:pt x="657573" y="1259058"/>
                  <a:pt x="708074" y="1259058"/>
                </a:cubicBezTo>
                <a:close/>
                <a:moveTo>
                  <a:pt x="91440" y="1259058"/>
                </a:moveTo>
                <a:cubicBezTo>
                  <a:pt x="141941" y="1259058"/>
                  <a:pt x="182880" y="1299997"/>
                  <a:pt x="182880" y="1350498"/>
                </a:cubicBezTo>
                <a:cubicBezTo>
                  <a:pt x="182880" y="1400999"/>
                  <a:pt x="141941" y="1441938"/>
                  <a:pt x="91440" y="1441938"/>
                </a:cubicBezTo>
                <a:cubicBezTo>
                  <a:pt x="40939" y="1441938"/>
                  <a:pt x="0" y="1400999"/>
                  <a:pt x="0" y="1350498"/>
                </a:cubicBezTo>
                <a:cubicBezTo>
                  <a:pt x="0" y="1299997"/>
                  <a:pt x="40939" y="1259058"/>
                  <a:pt x="91440" y="1259058"/>
                </a:cubicBezTo>
                <a:close/>
                <a:moveTo>
                  <a:pt x="3174610" y="839372"/>
                </a:moveTo>
                <a:cubicBezTo>
                  <a:pt x="3225111" y="839372"/>
                  <a:pt x="3266050" y="880311"/>
                  <a:pt x="3266050" y="930812"/>
                </a:cubicBezTo>
                <a:cubicBezTo>
                  <a:pt x="3266050" y="981313"/>
                  <a:pt x="3225111" y="1022252"/>
                  <a:pt x="3174610" y="1022252"/>
                </a:cubicBezTo>
                <a:cubicBezTo>
                  <a:pt x="3124109" y="1022252"/>
                  <a:pt x="3083170" y="981313"/>
                  <a:pt x="3083170" y="930812"/>
                </a:cubicBezTo>
                <a:cubicBezTo>
                  <a:pt x="3083170" y="880311"/>
                  <a:pt x="3124109" y="839372"/>
                  <a:pt x="3174610" y="839372"/>
                </a:cubicBezTo>
                <a:close/>
                <a:moveTo>
                  <a:pt x="2557976" y="839372"/>
                </a:moveTo>
                <a:cubicBezTo>
                  <a:pt x="2608477" y="839372"/>
                  <a:pt x="2649416" y="880311"/>
                  <a:pt x="2649416" y="930812"/>
                </a:cubicBezTo>
                <a:cubicBezTo>
                  <a:pt x="2649416" y="981313"/>
                  <a:pt x="2608477" y="1022252"/>
                  <a:pt x="2557976" y="1022252"/>
                </a:cubicBezTo>
                <a:cubicBezTo>
                  <a:pt x="2507475" y="1022252"/>
                  <a:pt x="2466536" y="981313"/>
                  <a:pt x="2466536" y="930812"/>
                </a:cubicBezTo>
                <a:cubicBezTo>
                  <a:pt x="2466536" y="880311"/>
                  <a:pt x="2507475" y="839372"/>
                  <a:pt x="2557976" y="839372"/>
                </a:cubicBezTo>
                <a:close/>
                <a:moveTo>
                  <a:pt x="1941342" y="839372"/>
                </a:moveTo>
                <a:cubicBezTo>
                  <a:pt x="1991843" y="839372"/>
                  <a:pt x="2032782" y="880311"/>
                  <a:pt x="2032782" y="930812"/>
                </a:cubicBezTo>
                <a:cubicBezTo>
                  <a:pt x="2032782" y="981313"/>
                  <a:pt x="1991843" y="1022252"/>
                  <a:pt x="1941342" y="1022252"/>
                </a:cubicBezTo>
                <a:cubicBezTo>
                  <a:pt x="1890841" y="1022252"/>
                  <a:pt x="1849902" y="981313"/>
                  <a:pt x="1849902" y="930812"/>
                </a:cubicBezTo>
                <a:cubicBezTo>
                  <a:pt x="1849902" y="880311"/>
                  <a:pt x="1890841" y="839372"/>
                  <a:pt x="1941342" y="839372"/>
                </a:cubicBezTo>
                <a:close/>
                <a:moveTo>
                  <a:pt x="1324708" y="839372"/>
                </a:moveTo>
                <a:cubicBezTo>
                  <a:pt x="1375209" y="839372"/>
                  <a:pt x="1416148" y="880311"/>
                  <a:pt x="1416148" y="930812"/>
                </a:cubicBezTo>
                <a:cubicBezTo>
                  <a:pt x="1416148" y="981313"/>
                  <a:pt x="1375209" y="1022252"/>
                  <a:pt x="1324708" y="1022252"/>
                </a:cubicBezTo>
                <a:cubicBezTo>
                  <a:pt x="1274207" y="1022252"/>
                  <a:pt x="1233268" y="981313"/>
                  <a:pt x="1233268" y="930812"/>
                </a:cubicBezTo>
                <a:cubicBezTo>
                  <a:pt x="1233268" y="880311"/>
                  <a:pt x="1274207" y="839372"/>
                  <a:pt x="1324708" y="839372"/>
                </a:cubicBezTo>
                <a:close/>
                <a:moveTo>
                  <a:pt x="708074" y="839372"/>
                </a:moveTo>
                <a:cubicBezTo>
                  <a:pt x="758575" y="839372"/>
                  <a:pt x="799514" y="880311"/>
                  <a:pt x="799514" y="930812"/>
                </a:cubicBezTo>
                <a:cubicBezTo>
                  <a:pt x="799514" y="981313"/>
                  <a:pt x="758575" y="1022252"/>
                  <a:pt x="708074" y="1022252"/>
                </a:cubicBezTo>
                <a:cubicBezTo>
                  <a:pt x="657573" y="1022252"/>
                  <a:pt x="616634" y="981313"/>
                  <a:pt x="616634" y="930812"/>
                </a:cubicBezTo>
                <a:cubicBezTo>
                  <a:pt x="616634" y="880311"/>
                  <a:pt x="657573" y="839372"/>
                  <a:pt x="708074" y="839372"/>
                </a:cubicBezTo>
                <a:close/>
                <a:moveTo>
                  <a:pt x="91440" y="839372"/>
                </a:moveTo>
                <a:cubicBezTo>
                  <a:pt x="141941" y="839372"/>
                  <a:pt x="182880" y="880311"/>
                  <a:pt x="182880" y="930812"/>
                </a:cubicBezTo>
                <a:cubicBezTo>
                  <a:pt x="182880" y="981313"/>
                  <a:pt x="141941" y="1022252"/>
                  <a:pt x="91440" y="1022252"/>
                </a:cubicBezTo>
                <a:cubicBezTo>
                  <a:pt x="40939" y="1022252"/>
                  <a:pt x="0" y="981313"/>
                  <a:pt x="0" y="930812"/>
                </a:cubicBezTo>
                <a:cubicBezTo>
                  <a:pt x="0" y="880311"/>
                  <a:pt x="40939" y="839372"/>
                  <a:pt x="91440" y="839372"/>
                </a:cubicBezTo>
                <a:close/>
                <a:moveTo>
                  <a:pt x="3174610" y="419686"/>
                </a:moveTo>
                <a:cubicBezTo>
                  <a:pt x="3225111" y="419686"/>
                  <a:pt x="3266050" y="460625"/>
                  <a:pt x="3266050" y="511126"/>
                </a:cubicBezTo>
                <a:cubicBezTo>
                  <a:pt x="3266050" y="561627"/>
                  <a:pt x="3225111" y="602566"/>
                  <a:pt x="3174610" y="602566"/>
                </a:cubicBezTo>
                <a:cubicBezTo>
                  <a:pt x="3124109" y="602566"/>
                  <a:pt x="3083170" y="561627"/>
                  <a:pt x="3083170" y="511126"/>
                </a:cubicBezTo>
                <a:cubicBezTo>
                  <a:pt x="3083170" y="460625"/>
                  <a:pt x="3124109" y="419686"/>
                  <a:pt x="3174610" y="419686"/>
                </a:cubicBezTo>
                <a:close/>
                <a:moveTo>
                  <a:pt x="2557976" y="419686"/>
                </a:moveTo>
                <a:cubicBezTo>
                  <a:pt x="2608477" y="419686"/>
                  <a:pt x="2649416" y="460625"/>
                  <a:pt x="2649416" y="511126"/>
                </a:cubicBezTo>
                <a:cubicBezTo>
                  <a:pt x="2649416" y="561627"/>
                  <a:pt x="2608477" y="602566"/>
                  <a:pt x="2557976" y="602566"/>
                </a:cubicBezTo>
                <a:cubicBezTo>
                  <a:pt x="2507475" y="602566"/>
                  <a:pt x="2466536" y="561627"/>
                  <a:pt x="2466536" y="511126"/>
                </a:cubicBezTo>
                <a:cubicBezTo>
                  <a:pt x="2466536" y="460625"/>
                  <a:pt x="2507475" y="419686"/>
                  <a:pt x="2557976" y="419686"/>
                </a:cubicBezTo>
                <a:close/>
                <a:moveTo>
                  <a:pt x="1941342" y="419686"/>
                </a:moveTo>
                <a:cubicBezTo>
                  <a:pt x="1991843" y="419686"/>
                  <a:pt x="2032782" y="460625"/>
                  <a:pt x="2032782" y="511126"/>
                </a:cubicBezTo>
                <a:cubicBezTo>
                  <a:pt x="2032782" y="561627"/>
                  <a:pt x="1991843" y="602566"/>
                  <a:pt x="1941342" y="602566"/>
                </a:cubicBezTo>
                <a:cubicBezTo>
                  <a:pt x="1890841" y="602566"/>
                  <a:pt x="1849902" y="561627"/>
                  <a:pt x="1849902" y="511126"/>
                </a:cubicBezTo>
                <a:cubicBezTo>
                  <a:pt x="1849902" y="460625"/>
                  <a:pt x="1890841" y="419686"/>
                  <a:pt x="1941342" y="419686"/>
                </a:cubicBezTo>
                <a:close/>
                <a:moveTo>
                  <a:pt x="1324708" y="419686"/>
                </a:moveTo>
                <a:cubicBezTo>
                  <a:pt x="1375209" y="419686"/>
                  <a:pt x="1416148" y="460625"/>
                  <a:pt x="1416148" y="511126"/>
                </a:cubicBezTo>
                <a:cubicBezTo>
                  <a:pt x="1416148" y="561627"/>
                  <a:pt x="1375209" y="602566"/>
                  <a:pt x="1324708" y="602566"/>
                </a:cubicBezTo>
                <a:cubicBezTo>
                  <a:pt x="1274207" y="602566"/>
                  <a:pt x="1233268" y="561627"/>
                  <a:pt x="1233268" y="511126"/>
                </a:cubicBezTo>
                <a:cubicBezTo>
                  <a:pt x="1233268" y="460625"/>
                  <a:pt x="1274207" y="419686"/>
                  <a:pt x="1324708" y="419686"/>
                </a:cubicBezTo>
                <a:close/>
                <a:moveTo>
                  <a:pt x="708074" y="419686"/>
                </a:moveTo>
                <a:cubicBezTo>
                  <a:pt x="758575" y="419686"/>
                  <a:pt x="799514" y="460625"/>
                  <a:pt x="799514" y="511126"/>
                </a:cubicBezTo>
                <a:cubicBezTo>
                  <a:pt x="799514" y="561627"/>
                  <a:pt x="758575" y="602566"/>
                  <a:pt x="708074" y="602566"/>
                </a:cubicBezTo>
                <a:cubicBezTo>
                  <a:pt x="657573" y="602566"/>
                  <a:pt x="616634" y="561627"/>
                  <a:pt x="616634" y="511126"/>
                </a:cubicBezTo>
                <a:cubicBezTo>
                  <a:pt x="616634" y="460625"/>
                  <a:pt x="657573" y="419686"/>
                  <a:pt x="708074" y="419686"/>
                </a:cubicBezTo>
                <a:close/>
                <a:moveTo>
                  <a:pt x="91440" y="419686"/>
                </a:moveTo>
                <a:cubicBezTo>
                  <a:pt x="141941" y="419686"/>
                  <a:pt x="182880" y="460625"/>
                  <a:pt x="182880" y="511126"/>
                </a:cubicBezTo>
                <a:cubicBezTo>
                  <a:pt x="182880" y="561627"/>
                  <a:pt x="141941" y="602566"/>
                  <a:pt x="91440" y="602566"/>
                </a:cubicBezTo>
                <a:cubicBezTo>
                  <a:pt x="40939" y="602566"/>
                  <a:pt x="0" y="561627"/>
                  <a:pt x="0" y="511126"/>
                </a:cubicBezTo>
                <a:cubicBezTo>
                  <a:pt x="0" y="460625"/>
                  <a:pt x="40939" y="419686"/>
                  <a:pt x="91440" y="419686"/>
                </a:cubicBezTo>
                <a:close/>
                <a:moveTo>
                  <a:pt x="3174610" y="0"/>
                </a:moveTo>
                <a:cubicBezTo>
                  <a:pt x="3225111" y="0"/>
                  <a:pt x="3266050" y="40939"/>
                  <a:pt x="3266050" y="91440"/>
                </a:cubicBezTo>
                <a:cubicBezTo>
                  <a:pt x="3266050" y="141941"/>
                  <a:pt x="3225111" y="182880"/>
                  <a:pt x="3174610" y="182880"/>
                </a:cubicBezTo>
                <a:cubicBezTo>
                  <a:pt x="3124109" y="182880"/>
                  <a:pt x="3083170" y="141941"/>
                  <a:pt x="3083170" y="91440"/>
                </a:cubicBezTo>
                <a:cubicBezTo>
                  <a:pt x="3083170" y="40939"/>
                  <a:pt x="3124109" y="0"/>
                  <a:pt x="3174610" y="0"/>
                </a:cubicBezTo>
                <a:close/>
                <a:moveTo>
                  <a:pt x="2557976" y="0"/>
                </a:moveTo>
                <a:cubicBezTo>
                  <a:pt x="2608477" y="0"/>
                  <a:pt x="2649416" y="40939"/>
                  <a:pt x="2649416" y="91440"/>
                </a:cubicBezTo>
                <a:cubicBezTo>
                  <a:pt x="2649416" y="141941"/>
                  <a:pt x="2608477" y="182880"/>
                  <a:pt x="2557976" y="182880"/>
                </a:cubicBezTo>
                <a:cubicBezTo>
                  <a:pt x="2507475" y="182880"/>
                  <a:pt x="2466536" y="141941"/>
                  <a:pt x="2466536" y="91440"/>
                </a:cubicBezTo>
                <a:cubicBezTo>
                  <a:pt x="2466536" y="40939"/>
                  <a:pt x="2507475" y="0"/>
                  <a:pt x="2557976" y="0"/>
                </a:cubicBezTo>
                <a:close/>
                <a:moveTo>
                  <a:pt x="1941342" y="0"/>
                </a:moveTo>
                <a:cubicBezTo>
                  <a:pt x="1991843" y="0"/>
                  <a:pt x="2032782" y="40939"/>
                  <a:pt x="2032782" y="91440"/>
                </a:cubicBezTo>
                <a:cubicBezTo>
                  <a:pt x="2032782" y="141941"/>
                  <a:pt x="1991843" y="182880"/>
                  <a:pt x="1941342" y="182880"/>
                </a:cubicBezTo>
                <a:cubicBezTo>
                  <a:pt x="1890841" y="182880"/>
                  <a:pt x="1849902" y="141941"/>
                  <a:pt x="1849902" y="91440"/>
                </a:cubicBezTo>
                <a:cubicBezTo>
                  <a:pt x="1849902" y="40939"/>
                  <a:pt x="1890841" y="0"/>
                  <a:pt x="1941342" y="0"/>
                </a:cubicBezTo>
                <a:close/>
                <a:moveTo>
                  <a:pt x="1324708" y="0"/>
                </a:moveTo>
                <a:cubicBezTo>
                  <a:pt x="1375209" y="0"/>
                  <a:pt x="1416148" y="40939"/>
                  <a:pt x="1416148" y="91440"/>
                </a:cubicBezTo>
                <a:cubicBezTo>
                  <a:pt x="1416148" y="141941"/>
                  <a:pt x="1375209" y="182880"/>
                  <a:pt x="1324708" y="182880"/>
                </a:cubicBezTo>
                <a:cubicBezTo>
                  <a:pt x="1274207" y="182880"/>
                  <a:pt x="1233268" y="141941"/>
                  <a:pt x="1233268" y="91440"/>
                </a:cubicBezTo>
                <a:cubicBezTo>
                  <a:pt x="1233268" y="40939"/>
                  <a:pt x="1274207" y="0"/>
                  <a:pt x="1324708" y="0"/>
                </a:cubicBezTo>
                <a:close/>
                <a:moveTo>
                  <a:pt x="708074" y="0"/>
                </a:moveTo>
                <a:cubicBezTo>
                  <a:pt x="758575" y="0"/>
                  <a:pt x="799514" y="40939"/>
                  <a:pt x="799514" y="91440"/>
                </a:cubicBezTo>
                <a:cubicBezTo>
                  <a:pt x="799514" y="141941"/>
                  <a:pt x="758575" y="182880"/>
                  <a:pt x="708074" y="182880"/>
                </a:cubicBezTo>
                <a:cubicBezTo>
                  <a:pt x="657573" y="182880"/>
                  <a:pt x="616634" y="141941"/>
                  <a:pt x="616634" y="91440"/>
                </a:cubicBezTo>
                <a:cubicBezTo>
                  <a:pt x="616634" y="40939"/>
                  <a:pt x="657573" y="0"/>
                  <a:pt x="708074" y="0"/>
                </a:cubicBezTo>
                <a:close/>
                <a:moveTo>
                  <a:pt x="91440" y="0"/>
                </a:moveTo>
                <a:cubicBezTo>
                  <a:pt x="141941" y="0"/>
                  <a:pt x="182880" y="40939"/>
                  <a:pt x="182880" y="91440"/>
                </a:cubicBezTo>
                <a:cubicBezTo>
                  <a:pt x="182880" y="141941"/>
                  <a:pt x="141941" y="182880"/>
                  <a:pt x="91440" y="182880"/>
                </a:cubicBezTo>
                <a:cubicBezTo>
                  <a:pt x="40939" y="182880"/>
                  <a:pt x="0" y="141941"/>
                  <a:pt x="0" y="91440"/>
                </a:cubicBez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0" name="任意多边形: 形状 15"/>
          <p:cNvSpPr/>
          <p:nvPr>
            <p:custDataLst>
              <p:tags r:id="rId3"/>
            </p:custDataLst>
          </p:nvPr>
        </p:nvSpPr>
        <p:spPr>
          <a:xfrm flipH="1">
            <a:off x="12012583" y="0"/>
            <a:ext cx="180000" cy="5084618"/>
          </a:xfrm>
          <a:custGeom>
            <a:avLst/>
            <a:gdLst>
              <a:gd name="connsiteX0" fmla="*/ 0 w 263237"/>
              <a:gd name="connsiteY0" fmla="*/ 0 h 5084618"/>
              <a:gd name="connsiteX1" fmla="*/ 263237 w 263237"/>
              <a:gd name="connsiteY1" fmla="*/ 0 h 5084618"/>
              <a:gd name="connsiteX2" fmla="*/ 263237 w 263237"/>
              <a:gd name="connsiteY2" fmla="*/ 4941457 h 5084618"/>
              <a:gd name="connsiteX3" fmla="*/ 120076 w 263237"/>
              <a:gd name="connsiteY3" fmla="*/ 5084618 h 5084618"/>
              <a:gd name="connsiteX4" fmla="*/ 0 w 263237"/>
              <a:gd name="connsiteY4" fmla="*/ 5084618 h 508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37" h="5084618">
                <a:moveTo>
                  <a:pt x="0" y="0"/>
                </a:moveTo>
                <a:lnTo>
                  <a:pt x="263237" y="0"/>
                </a:lnTo>
                <a:lnTo>
                  <a:pt x="263237" y="4941457"/>
                </a:lnTo>
                <a:cubicBezTo>
                  <a:pt x="263237" y="5020523"/>
                  <a:pt x="199142" y="5084618"/>
                  <a:pt x="120076" y="5084618"/>
                </a:cubicBezTo>
                <a:lnTo>
                  <a:pt x="0" y="5084618"/>
                </a:lnTo>
                <a:close/>
              </a:path>
            </a:pathLst>
          </a:cu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4" name="矩形: 圆角 16"/>
          <p:cNvSpPr/>
          <p:nvPr>
            <p:custDataLst>
              <p:tags r:id="rId4"/>
            </p:custDataLst>
          </p:nvPr>
        </p:nvSpPr>
        <p:spPr>
          <a:xfrm>
            <a:off x="1636888" y="1501694"/>
            <a:ext cx="3214255" cy="4364182"/>
          </a:xfrm>
          <a:prstGeom prst="roundRect">
            <a:avLst>
              <a:gd name="adj" fmla="val 7652"/>
            </a:avLst>
          </a:prstGeom>
          <a:solidFill>
            <a:schemeClr val="accent1">
              <a:alpha val="10000"/>
            </a:schemeClr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3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cs typeface="MiSans Normal" panose="00000500000000000000" charset="-122"/>
            </a:endParaRPr>
          </a:p>
        </p:txBody>
      </p:sp>
      <p:sp>
        <p:nvSpPr>
          <p:cNvPr id="15" name="圆: 空心 6"/>
          <p:cNvSpPr/>
          <p:nvPr>
            <p:custDataLst>
              <p:tags r:id="rId5"/>
            </p:custDataLst>
          </p:nvPr>
        </p:nvSpPr>
        <p:spPr>
          <a:xfrm>
            <a:off x="1415011" y="1990977"/>
            <a:ext cx="443753" cy="443753"/>
          </a:xfrm>
          <a:prstGeom prst="donu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203200" dist="101600" dir="8100000" algn="tr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zh-CN" altLang="en-US">
              <a:solidFill>
                <a:schemeClr val="accent2"/>
              </a:solidFill>
              <a:effectLst>
                <a:outerShdw blurRad="50800" dist="50800" dir="5400000" algn="ctr" rotWithShape="0">
                  <a:schemeClr val="accent2">
                    <a:alpha val="100000"/>
                  </a:schemeClr>
                </a:outerShdw>
              </a:effectLst>
              <a:cs typeface="MiSans Normal" panose="00000500000000000000" charset="-122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2" hasCustomPrompt="1"/>
            <p:custDataLst>
              <p:tags r:id="rId6"/>
            </p:custDataLst>
          </p:nvPr>
        </p:nvSpPr>
        <p:spPr>
          <a:xfrm>
            <a:off x="5434330" y="2194560"/>
            <a:ext cx="6391275" cy="2454275"/>
          </a:xfrm>
          <a:prstGeom prst="rect">
            <a:avLst/>
          </a:prstGeom>
          <a:noFill/>
        </p:spPr>
        <p:txBody>
          <a:bodyPr vert="horz" wrap="square" lIns="91440" tIns="0" rIns="91440" bIns="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 kumimoji="0" lang="zh-CN" altLang="en-US" sz="70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>
                <a:sym typeface="+mn-ea"/>
              </a:rPr>
              <a:t>单击编辑标题</a:t>
            </a:r>
            <a:endParaRPr>
              <a:sym typeface="+mn-ea"/>
            </a:endParaRPr>
          </a:p>
        </p:txBody>
      </p:sp>
      <p:sp>
        <p:nvSpPr>
          <p:cNvPr id="7" name="节编号"/>
          <p:cNvSpPr txBox="1"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2013585" y="2648585"/>
            <a:ext cx="3420745" cy="194437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en-US" altLang="zh-CN" sz="120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ctr">
              <a:buClrTx/>
              <a:buSzTx/>
              <a:buFontTx/>
            </a:pPr>
            <a:r>
              <a:rPr>
                <a:sym typeface="+mn-ea"/>
              </a:rPr>
              <a:t>编号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标题和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"/>
          <p:cNvSpPr txBox="1">
            <a:spLocks noGrp="1"/>
          </p:cNvSpPr>
          <p:nvPr>
            <p:ph type="title" idx="4"/>
            <p:custDataLst>
              <p:tags r:id="rId2"/>
            </p:custDataLst>
          </p:nvPr>
        </p:nvSpPr>
        <p:spPr>
          <a:xfrm>
            <a:off x="608330" y="512445"/>
            <a:ext cx="10968990" cy="48641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cxnSp>
        <p:nvCxnSpPr>
          <p:cNvPr id="434" name="直接连接符 433"/>
          <p:cNvCxnSpPr/>
          <p:nvPr>
            <p:custDataLst>
              <p:tags r:id="rId3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文"/>
          <p:cNvSpPr txBox="1">
            <a:spLocks noGrp="1"/>
          </p:cNvSpPr>
          <p:nvPr>
            <p:ph idx="2"/>
            <p:custDataLst>
              <p:tags r:id="rId4"/>
            </p:custDataLst>
          </p:nvPr>
        </p:nvSpPr>
        <p:spPr>
          <a:xfrm>
            <a:off x="6400805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8" name="正文"/>
          <p:cNvSpPr txBox="1"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08400" y="1490357"/>
            <a:ext cx="5176800" cy="4759236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标题和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文"/>
          <p:cNvSpPr txBox="1">
            <a:spLocks noGrp="1"/>
          </p:cNvSpPr>
          <p:nvPr>
            <p:ph idx="6"/>
            <p:custDataLst>
              <p:tags r:id="rId2"/>
            </p:custDataLst>
          </p:nvPr>
        </p:nvSpPr>
        <p:spPr>
          <a:xfrm>
            <a:off x="62352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4" name="标题"/>
          <p:cNvSpPr txBox="1">
            <a:spLocks noGrp="1"/>
          </p:cNvSpPr>
          <p:nvPr>
            <p:ph type="title" idx="5"/>
            <p:custDataLst>
              <p:tags r:id="rId3"/>
            </p:custDataLst>
          </p:nvPr>
        </p:nvSpPr>
        <p:spPr>
          <a:xfrm>
            <a:off x="6235200" y="1429200"/>
            <a:ext cx="5342400" cy="40011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3" name="正文"/>
          <p:cNvSpPr txBox="1">
            <a:spLocks noGrp="1"/>
          </p:cNvSpPr>
          <p:nvPr>
            <p:ph idx="4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ea"/>
                <a:ea typeface="+mn-ea"/>
                <a:cs typeface="MiSans Normal" panose="00000500000000000000" charset="-122"/>
                <a:sym typeface="+mn-ea"/>
              </a:defRPr>
            </a:lvl1pPr>
            <a:lvl2pPr marL="685800" marR="0" lvl="1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2pPr>
            <a:lvl3pPr marL="1143000" marR="0" lvl="2" indent="-228600" fontAlgn="auto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sz="16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3pPr>
            <a:lvl4pPr marL="1600200" marR="0" lvl="3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4pPr>
            <a:lvl5pPr marL="2057400" marR="0" lvl="4" indent="-228600" fontAlgn="auto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sz="1400" b="0" i="0" u="none" strike="noStrike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ea"/>
                <a:ea typeface="+mn-ea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</a:lvl9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2" name="标题"/>
          <p:cNvSpPr txBox="1">
            <a:spLocks noGrp="1"/>
          </p:cNvSpPr>
          <p:nvPr>
            <p:ph type="title" idx="3"/>
            <p:custDataLst>
              <p:tags r:id="rId5"/>
            </p:custDataLst>
          </p:nvPr>
        </p:nvSpPr>
        <p:spPr>
          <a:xfrm>
            <a:off x="608400" y="1429200"/>
            <a:ext cx="5342400" cy="40011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MiSans Normal" panose="00000500000000000000" charset="-122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1" name="标题"/>
          <p:cNvSpPr txBox="1">
            <a:spLocks noGrp="1"/>
          </p:cNvSpPr>
          <p:nvPr>
            <p:ph type="title" idx="2"/>
            <p:custDataLst>
              <p:tags r:id="rId6"/>
            </p:custDataLst>
          </p:nvPr>
        </p:nvSpPr>
        <p:spPr>
          <a:xfrm>
            <a:off x="608330" y="512445"/>
            <a:ext cx="10968990" cy="486410"/>
          </a:xfrm>
          <a:prstGeom prst="rect">
            <a:avLst/>
          </a:prstGeom>
          <a:noFill/>
        </p:spPr>
        <p:txBody>
          <a:bodyPr vert="horz" wrap="square" t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accent1"/>
                </a:solidFill>
                <a:latin typeface="+mj-lt"/>
                <a:ea typeface="+mj-ea"/>
                <a:cs typeface="MiSans Normal" panose="00000500000000000000" charset="-122"/>
                <a:sym typeface="+mn-ea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7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9" Type="http://schemas.openxmlformats.org/officeDocument/2006/relationships/theme" Target="../theme/theme2.xml"/><Relationship Id="rId18" Type="http://schemas.openxmlformats.org/officeDocument/2006/relationships/tags" Target="../tags/tag91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5" Type="http://schemas.openxmlformats.org/officeDocument/2006/relationships/theme" Target="../theme/theme3.xml"/><Relationship Id="rId34" Type="http://schemas.openxmlformats.org/officeDocument/2006/relationships/tags" Target="../tags/tag208.xml"/><Relationship Id="rId33" Type="http://schemas.openxmlformats.org/officeDocument/2006/relationships/tags" Target="../tags/tag207.xml"/><Relationship Id="rId32" Type="http://schemas.openxmlformats.org/officeDocument/2006/relationships/tags" Target="../tags/tag206.xml"/><Relationship Id="rId31" Type="http://schemas.openxmlformats.org/officeDocument/2006/relationships/tags" Target="../tags/tag205.xml"/><Relationship Id="rId30" Type="http://schemas.openxmlformats.org/officeDocument/2006/relationships/tags" Target="../tags/tag204.xml"/><Relationship Id="rId3" Type="http://schemas.openxmlformats.org/officeDocument/2006/relationships/slideLayout" Target="../slideLayouts/slideLayout17.xml"/><Relationship Id="rId29" Type="http://schemas.openxmlformats.org/officeDocument/2006/relationships/tags" Target="../tags/tag203.xml"/><Relationship Id="rId28" Type="http://schemas.openxmlformats.org/officeDocument/2006/relationships/tags" Target="../tags/tag202.xml"/><Relationship Id="rId27" Type="http://schemas.openxmlformats.org/officeDocument/2006/relationships/tags" Target="../tags/tag201.xml"/><Relationship Id="rId26" Type="http://schemas.openxmlformats.org/officeDocument/2006/relationships/tags" Target="../tags/tag200.xml"/><Relationship Id="rId25" Type="http://schemas.openxmlformats.org/officeDocument/2006/relationships/tags" Target="../tags/tag199.xml"/><Relationship Id="rId24" Type="http://schemas.openxmlformats.org/officeDocument/2006/relationships/tags" Target="../tags/tag198.xml"/><Relationship Id="rId23" Type="http://schemas.openxmlformats.org/officeDocument/2006/relationships/tags" Target="../tags/tag197.xml"/><Relationship Id="rId22" Type="http://schemas.openxmlformats.org/officeDocument/2006/relationships/tags" Target="../tags/tag196.xml"/><Relationship Id="rId21" Type="http://schemas.openxmlformats.org/officeDocument/2006/relationships/tags" Target="../tags/tag195.xml"/><Relationship Id="rId20" Type="http://schemas.openxmlformats.org/officeDocument/2006/relationships/tags" Target="../tags/tag194.xml"/><Relationship Id="rId2" Type="http://schemas.openxmlformats.org/officeDocument/2006/relationships/slideLayout" Target="../slideLayouts/slideLayout16.xml"/><Relationship Id="rId19" Type="http://schemas.openxmlformats.org/officeDocument/2006/relationships/tags" Target="../tags/tag193.xml"/><Relationship Id="rId18" Type="http://schemas.openxmlformats.org/officeDocument/2006/relationships/tags" Target="../tags/tag192.xml"/><Relationship Id="rId17" Type="http://schemas.openxmlformats.org/officeDocument/2006/relationships/tags" Target="../tags/tag191.xml"/><Relationship Id="rId16" Type="http://schemas.openxmlformats.org/officeDocument/2006/relationships/tags" Target="../tags/tag190.xml"/><Relationship Id="rId15" Type="http://schemas.openxmlformats.org/officeDocument/2006/relationships/tags" Target="../tags/tag189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直接连接符 433"/>
          <p:cNvCxnSpPr/>
          <p:nvPr>
            <p:custDataLst>
              <p:tags r:id="rId12"/>
            </p:custDataLst>
          </p:nvPr>
        </p:nvCxnSpPr>
        <p:spPr>
          <a:xfrm>
            <a:off x="718126" y="1000057"/>
            <a:ext cx="3810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9596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753983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占位符 6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  <a:noFill/>
        </p:spPr>
        <p:txBody>
          <a:bodyPr vert="horz" wrap="square" lIns="91440" tIns="0" rIns="91440" bIns="0" rtlCol="0" anchor="b" anchorCtr="0">
            <a:normAutofit/>
          </a:bodyPr>
          <a:lstStyle/>
          <a:p>
            <a:pPr marL="0" marR="0" lvl="0" fontAlgn="auto">
              <a:lnSpc>
                <a:spcPct val="100000"/>
              </a:lnSpc>
              <a:buClrTx/>
              <a:buSzTx/>
              <a:buFontTx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  <a:ln>
            <a:noFill/>
            <a:prstDash val="sysDash"/>
          </a:ln>
        </p:spPr>
        <p:txBody>
          <a:bodyPr vert="horz" lIns="90000" tIns="46800" rIns="90000" bIns="46800" rtlCol="0">
            <a:normAutofit/>
          </a:bodyPr>
          <a:lstStyle/>
          <a:p>
            <a:pPr marR="0" lvl="0"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Tx/>
              <a:buChar char="●"/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marR="0" lvl="1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Char char="●"/>
              <a:tabLst>
                <a:tab pos="1609725" algn="l"/>
              </a:tabLst>
            </a:pPr>
            <a:r>
              <a:rPr lang="zh-CN" altLang="en-US"/>
              <a:t>二级</a:t>
            </a:r>
            <a:endParaRPr lang="zh-CN" altLang="en-US"/>
          </a:p>
          <a:p>
            <a:pPr marR="0" lvl="2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Char char="●"/>
            </a:pPr>
            <a:r>
              <a:rPr lang="zh-CN" altLang="en-US"/>
              <a:t>三级</a:t>
            </a:r>
            <a:endParaRPr lang="zh-CN" altLang="en-US"/>
          </a:p>
          <a:p>
            <a:pPr marR="0" lvl="3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charset="0"/>
              <a:buChar char=""/>
            </a:pPr>
            <a:r>
              <a:rPr lang="zh-CN" altLang="en-US"/>
              <a:t>四级</a:t>
            </a:r>
            <a:endParaRPr lang="zh-CN" altLang="en-US"/>
          </a:p>
          <a:p>
            <a:pPr marR="0" lvl="4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</a:pPr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203200" dist="101600" dir="8100000" algn="tr" rotWithShape="0">
              <a:srgbClr val="FF5DA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zh-CN" altLang="en-US" sz="3200" b="0" i="0" u="none" strike="noStrike" kern="1200" cap="none" spc="0" normalizeH="0" baseline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kumimoji="0" lang="zh-CN" altLang="en-US" sz="1800" b="0" i="0" u="none" strike="noStrike" kern="1200" cap="none" spc="150" normalizeH="0" baseline="0" smtClean="0">
          <a:ln>
            <a:noFill/>
            <a:prstDash val="sysDot"/>
          </a:ln>
          <a:solidFill>
            <a:schemeClr val="tx1">
              <a:lumMod val="75000"/>
              <a:lumOff val="25000"/>
            </a:schemeClr>
          </a:solidFill>
          <a:uFillTx/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kumimoji="0" lang="zh-CN" altLang="en-US" sz="1600" b="0" i="0" u="none" strike="noStrike" kern="1200" cap="none" spc="150" normalizeH="0" baseline="0" smtClean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kumimoji="0" lang="zh-CN" altLang="en-US" sz="1600" b="0" i="0" u="none" strike="noStrike" kern="1200" cap="none" spc="150" normalizeH="0" baseline="0" smtClean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kumimoji="0" lang="zh-CN" altLang="en-US" sz="1400" b="0" i="0" u="none" strike="noStrike" kern="1200" cap="none" spc="150" normalizeH="0" baseline="0" smtClean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kumimoji="0" lang="zh-CN" altLang="en-US" sz="1400" b="0" i="0" u="none" strike="noStrike" kern="1200" cap="none" spc="150" normalizeH="0" baseline="0" smtClean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3E9"/>
          </a:solidFill>
          <a:effectLst/>
        </p:spPr>
        <p:txBody>
          <a:bodyPr vert="horz" lIns="0" tIns="0" rIns="0" bIns="0" rtlCol="0" anchor="ctr" anchorCtr="0">
            <a:normAutofit/>
          </a:bodyPr>
          <a:lstStyle/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13"/>
            </p:custDataLst>
          </p:nvPr>
        </p:nvCxnSpPr>
        <p:spPr>
          <a:xfrm flipH="1">
            <a:off x="11029455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4"/>
            </p:custDataLst>
          </p:nvPr>
        </p:nvCxnSpPr>
        <p:spPr>
          <a:xfrm flipH="1">
            <a:off x="11063234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15"/>
            </p:custDataLst>
          </p:nvPr>
        </p:nvCxnSpPr>
        <p:spPr>
          <a:xfrm flipH="1">
            <a:off x="11097012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6"/>
            </p:custDataLst>
          </p:nvPr>
        </p:nvCxnSpPr>
        <p:spPr>
          <a:xfrm flipH="1">
            <a:off x="11130791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7"/>
            </p:custDataLst>
          </p:nvPr>
        </p:nvCxnSpPr>
        <p:spPr>
          <a:xfrm flipH="1">
            <a:off x="11164569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>
            <p:custDataLst>
              <p:tags r:id="rId18"/>
            </p:custDataLst>
          </p:nvPr>
        </p:nvCxnSpPr>
        <p:spPr>
          <a:xfrm flipH="1">
            <a:off x="11198348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19"/>
            </p:custDataLst>
          </p:nvPr>
        </p:nvCxnSpPr>
        <p:spPr>
          <a:xfrm flipH="1">
            <a:off x="11232126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20"/>
            </p:custDataLst>
          </p:nvPr>
        </p:nvCxnSpPr>
        <p:spPr>
          <a:xfrm flipH="1">
            <a:off x="11265905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21"/>
            </p:custDataLst>
          </p:nvPr>
        </p:nvCxnSpPr>
        <p:spPr>
          <a:xfrm flipH="1">
            <a:off x="11299683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22"/>
            </p:custDataLst>
          </p:nvPr>
        </p:nvCxnSpPr>
        <p:spPr>
          <a:xfrm flipH="1">
            <a:off x="11333462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>
            <p:custDataLst>
              <p:tags r:id="rId23"/>
            </p:custDataLst>
          </p:nvPr>
        </p:nvCxnSpPr>
        <p:spPr>
          <a:xfrm flipH="1">
            <a:off x="11367240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>
            <p:custDataLst>
              <p:tags r:id="rId24"/>
            </p:custDataLst>
          </p:nvPr>
        </p:nvCxnSpPr>
        <p:spPr>
          <a:xfrm flipH="1">
            <a:off x="11401019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>
            <p:custDataLst>
              <p:tags r:id="rId25"/>
            </p:custDataLst>
          </p:nvPr>
        </p:nvCxnSpPr>
        <p:spPr>
          <a:xfrm flipH="1">
            <a:off x="11434797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>
            <p:custDataLst>
              <p:tags r:id="rId26"/>
            </p:custDataLst>
          </p:nvPr>
        </p:nvCxnSpPr>
        <p:spPr>
          <a:xfrm flipH="1">
            <a:off x="11468576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>
            <p:custDataLst>
              <p:tags r:id="rId27"/>
            </p:custDataLst>
          </p:nvPr>
        </p:nvCxnSpPr>
        <p:spPr>
          <a:xfrm flipH="1">
            <a:off x="11502354" y="6661709"/>
            <a:ext cx="56394" cy="56394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>
            <p:custDataLst>
              <p:tags r:id="rId28"/>
            </p:custDataLst>
          </p:nvPr>
        </p:nvCxnSpPr>
        <p:spPr>
          <a:xfrm>
            <a:off x="666750" y="6718005"/>
            <a:ext cx="1029601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标题占位符 1"/>
          <p:cNvSpPr>
            <a:spLocks noGrp="1"/>
          </p:cNvSpPr>
          <p:nvPr userDrawn="1">
            <p:ph type="title"/>
            <p:custDataLst>
              <p:tags r:id="rId29"/>
            </p:custDataLst>
          </p:nvPr>
        </p:nvSpPr>
        <p:spPr>
          <a:xfrm>
            <a:off x="694800" y="360000"/>
            <a:ext cx="10800000" cy="72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" name="文本占位符 2"/>
          <p:cNvSpPr>
            <a:spLocks noGrp="1"/>
          </p:cNvSpPr>
          <p:nvPr userDrawn="1">
            <p:ph type="body" idx="1"/>
            <p:custDataLst>
              <p:tags r:id="rId30"/>
            </p:custDataLst>
          </p:nvPr>
        </p:nvSpPr>
        <p:spPr>
          <a:xfrm>
            <a:off x="695325" y="1257302"/>
            <a:ext cx="10801350" cy="49202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>
            <a:off x="695325" y="6356350"/>
            <a:ext cx="2886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FA39C7-4230-4040-A8D9-3712A52883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>
          <a:xfrm>
            <a:off x="8610599" y="6356350"/>
            <a:ext cx="28805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2544A8-2233-48BD-A179-3804085DBD3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KSO_TEMPLATE" hidden="1"/>
          <p:cNvSpPr/>
          <p:nvPr userDrawn="1">
            <p:custDataLst>
              <p:tags r:id="rId3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gradFill>
            <a:gsLst>
              <a:gs pos="100000">
                <a:schemeClr val="accent1"/>
              </a:gs>
              <a:gs pos="19000">
                <a:schemeClr val="accent2">
                  <a:lumMod val="40000"/>
                  <a:lumOff val="60000"/>
                </a:schemeClr>
              </a:gs>
            </a:gsLst>
            <a:lin ang="2700000" scaled="1"/>
          </a:gradFill>
        </p:spPr>
        <p:txBody>
          <a:bodyPr vert="horz" lIns="0" tIns="0" rIns="0" bIns="0" rtlCol="0" anchor="ctr" anchorCtr="0">
            <a:normAutofit/>
          </a:bodyPr>
          <a:p>
            <a:pPr algn="ctr"/>
            <a:endParaRPr lang="zh-CN" altLang="en-US" b="1">
              <a:ln>
                <a:noFill/>
              </a:ln>
              <a:gradFill flip="none" rotWithShape="1">
                <a:gsLst>
                  <a:gs pos="0">
                    <a:schemeClr val="accent1"/>
                  </a:gs>
                  <a:gs pos="100000">
                    <a:srgbClr val="FBB01C"/>
                  </a:gs>
                </a:gsLst>
                <a:lin ang="13500000" scaled="1"/>
                <a:tileRect/>
              </a:gradFill>
              <a:latin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>
              <a:lumMod val="50000"/>
            </a:schemeClr>
          </a:solidFill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90204" pitchFamily="34" charset="0"/>
        <a:buChar char="•"/>
        <a:defRPr sz="2400" kern="1200">
          <a:solidFill>
            <a:schemeClr val="tx2"/>
          </a:solidFill>
          <a:latin typeface="+mn-ea"/>
          <a:ea typeface="+mn-ea"/>
          <a:cs typeface="+mn-cs"/>
        </a:defRPr>
      </a:lvl1pPr>
      <a:lvl2pPr marL="538480" indent="-18288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ea"/>
          <a:ea typeface="+mn-ea"/>
          <a:cs typeface="+mn-cs"/>
        </a:defRPr>
      </a:lvl2pPr>
      <a:lvl3pPr marL="806450" indent="-1809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tabLst>
          <a:tab pos="988695" algn="l"/>
        </a:tabLst>
        <a:defRPr sz="1800" kern="1200">
          <a:solidFill>
            <a:schemeClr val="tx1">
              <a:lumMod val="50000"/>
              <a:lumOff val="50000"/>
            </a:schemeClr>
          </a:solidFill>
          <a:latin typeface="+mn-ea"/>
          <a:ea typeface="+mn-ea"/>
          <a:cs typeface="+mn-cs"/>
        </a:defRPr>
      </a:lvl3pPr>
      <a:lvl4pPr marL="1076325" indent="-18288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n-ea"/>
          <a:ea typeface="+mn-ea"/>
          <a:cs typeface="+mn-cs"/>
        </a:defRPr>
      </a:lvl4pPr>
      <a:lvl5pPr marL="1344930" indent="-1809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KSO_TEMPLATE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9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4" Type="http://schemas.openxmlformats.org/officeDocument/2006/relationships/slideLayout" Target="../slideLayouts/slideLayout1.xml"/><Relationship Id="rId73" Type="http://schemas.openxmlformats.org/officeDocument/2006/relationships/tags" Target="../tags/tag312.xml"/><Relationship Id="rId72" Type="http://schemas.openxmlformats.org/officeDocument/2006/relationships/tags" Target="../tags/tag311.xml"/><Relationship Id="rId71" Type="http://schemas.openxmlformats.org/officeDocument/2006/relationships/tags" Target="../tags/tag310.xml"/><Relationship Id="rId70" Type="http://schemas.openxmlformats.org/officeDocument/2006/relationships/tags" Target="../tags/tag309.xml"/><Relationship Id="rId7" Type="http://schemas.openxmlformats.org/officeDocument/2006/relationships/tags" Target="../tags/tag246.xml"/><Relationship Id="rId69" Type="http://schemas.openxmlformats.org/officeDocument/2006/relationships/tags" Target="../tags/tag308.xml"/><Relationship Id="rId68" Type="http://schemas.openxmlformats.org/officeDocument/2006/relationships/tags" Target="../tags/tag307.xml"/><Relationship Id="rId67" Type="http://schemas.openxmlformats.org/officeDocument/2006/relationships/tags" Target="../tags/tag306.xml"/><Relationship Id="rId66" Type="http://schemas.openxmlformats.org/officeDocument/2006/relationships/tags" Target="../tags/tag305.xml"/><Relationship Id="rId65" Type="http://schemas.openxmlformats.org/officeDocument/2006/relationships/tags" Target="../tags/tag304.xml"/><Relationship Id="rId64" Type="http://schemas.openxmlformats.org/officeDocument/2006/relationships/tags" Target="../tags/tag303.xml"/><Relationship Id="rId63" Type="http://schemas.openxmlformats.org/officeDocument/2006/relationships/tags" Target="../tags/tag302.xml"/><Relationship Id="rId62" Type="http://schemas.openxmlformats.org/officeDocument/2006/relationships/tags" Target="../tags/tag301.xml"/><Relationship Id="rId61" Type="http://schemas.openxmlformats.org/officeDocument/2006/relationships/tags" Target="../tags/tag300.xml"/><Relationship Id="rId60" Type="http://schemas.openxmlformats.org/officeDocument/2006/relationships/tags" Target="../tags/tag299.xml"/><Relationship Id="rId6" Type="http://schemas.openxmlformats.org/officeDocument/2006/relationships/tags" Target="../tags/tag245.xml"/><Relationship Id="rId59" Type="http://schemas.openxmlformats.org/officeDocument/2006/relationships/tags" Target="../tags/tag298.xml"/><Relationship Id="rId58" Type="http://schemas.openxmlformats.org/officeDocument/2006/relationships/tags" Target="../tags/tag297.xml"/><Relationship Id="rId57" Type="http://schemas.openxmlformats.org/officeDocument/2006/relationships/tags" Target="../tags/tag296.xml"/><Relationship Id="rId56" Type="http://schemas.openxmlformats.org/officeDocument/2006/relationships/tags" Target="../tags/tag295.xml"/><Relationship Id="rId55" Type="http://schemas.openxmlformats.org/officeDocument/2006/relationships/tags" Target="../tags/tag294.xml"/><Relationship Id="rId54" Type="http://schemas.openxmlformats.org/officeDocument/2006/relationships/tags" Target="../tags/tag293.xml"/><Relationship Id="rId53" Type="http://schemas.openxmlformats.org/officeDocument/2006/relationships/tags" Target="../tags/tag292.xml"/><Relationship Id="rId52" Type="http://schemas.openxmlformats.org/officeDocument/2006/relationships/tags" Target="../tags/tag291.xml"/><Relationship Id="rId51" Type="http://schemas.openxmlformats.org/officeDocument/2006/relationships/tags" Target="../tags/tag290.xml"/><Relationship Id="rId50" Type="http://schemas.openxmlformats.org/officeDocument/2006/relationships/tags" Target="../tags/tag289.xml"/><Relationship Id="rId5" Type="http://schemas.openxmlformats.org/officeDocument/2006/relationships/tags" Target="../tags/tag244.xml"/><Relationship Id="rId49" Type="http://schemas.openxmlformats.org/officeDocument/2006/relationships/tags" Target="../tags/tag288.xml"/><Relationship Id="rId48" Type="http://schemas.openxmlformats.org/officeDocument/2006/relationships/tags" Target="../tags/tag287.xml"/><Relationship Id="rId47" Type="http://schemas.openxmlformats.org/officeDocument/2006/relationships/tags" Target="../tags/tag286.xml"/><Relationship Id="rId46" Type="http://schemas.openxmlformats.org/officeDocument/2006/relationships/tags" Target="../tags/tag285.xml"/><Relationship Id="rId45" Type="http://schemas.openxmlformats.org/officeDocument/2006/relationships/tags" Target="../tags/tag284.xml"/><Relationship Id="rId44" Type="http://schemas.openxmlformats.org/officeDocument/2006/relationships/tags" Target="../tags/tag283.xml"/><Relationship Id="rId43" Type="http://schemas.openxmlformats.org/officeDocument/2006/relationships/tags" Target="../tags/tag282.xml"/><Relationship Id="rId42" Type="http://schemas.openxmlformats.org/officeDocument/2006/relationships/tags" Target="../tags/tag281.xml"/><Relationship Id="rId41" Type="http://schemas.openxmlformats.org/officeDocument/2006/relationships/tags" Target="../tags/tag280.xml"/><Relationship Id="rId40" Type="http://schemas.openxmlformats.org/officeDocument/2006/relationships/tags" Target="../tags/tag279.xml"/><Relationship Id="rId4" Type="http://schemas.openxmlformats.org/officeDocument/2006/relationships/tags" Target="../tags/tag243.xml"/><Relationship Id="rId39" Type="http://schemas.openxmlformats.org/officeDocument/2006/relationships/tags" Target="../tags/tag278.xml"/><Relationship Id="rId38" Type="http://schemas.openxmlformats.org/officeDocument/2006/relationships/tags" Target="../tags/tag277.xml"/><Relationship Id="rId37" Type="http://schemas.openxmlformats.org/officeDocument/2006/relationships/tags" Target="../tags/tag276.xml"/><Relationship Id="rId36" Type="http://schemas.openxmlformats.org/officeDocument/2006/relationships/tags" Target="../tags/tag275.xml"/><Relationship Id="rId35" Type="http://schemas.openxmlformats.org/officeDocument/2006/relationships/tags" Target="../tags/tag274.xml"/><Relationship Id="rId34" Type="http://schemas.openxmlformats.org/officeDocument/2006/relationships/tags" Target="../tags/tag273.xml"/><Relationship Id="rId33" Type="http://schemas.openxmlformats.org/officeDocument/2006/relationships/tags" Target="../tags/tag272.xml"/><Relationship Id="rId32" Type="http://schemas.openxmlformats.org/officeDocument/2006/relationships/tags" Target="../tags/tag271.xml"/><Relationship Id="rId31" Type="http://schemas.openxmlformats.org/officeDocument/2006/relationships/tags" Target="../tags/tag270.xml"/><Relationship Id="rId30" Type="http://schemas.openxmlformats.org/officeDocument/2006/relationships/tags" Target="../tags/tag269.xml"/><Relationship Id="rId3" Type="http://schemas.openxmlformats.org/officeDocument/2006/relationships/tags" Target="../tags/tag242.xml"/><Relationship Id="rId29" Type="http://schemas.openxmlformats.org/officeDocument/2006/relationships/tags" Target="../tags/tag268.xml"/><Relationship Id="rId28" Type="http://schemas.openxmlformats.org/officeDocument/2006/relationships/tags" Target="../tags/tag267.xml"/><Relationship Id="rId27" Type="http://schemas.openxmlformats.org/officeDocument/2006/relationships/tags" Target="../tags/tag266.xml"/><Relationship Id="rId26" Type="http://schemas.openxmlformats.org/officeDocument/2006/relationships/tags" Target="../tags/tag265.xml"/><Relationship Id="rId25" Type="http://schemas.openxmlformats.org/officeDocument/2006/relationships/tags" Target="../tags/tag264.xml"/><Relationship Id="rId24" Type="http://schemas.openxmlformats.org/officeDocument/2006/relationships/tags" Target="../tags/tag263.xml"/><Relationship Id="rId23" Type="http://schemas.openxmlformats.org/officeDocument/2006/relationships/tags" Target="../tags/tag262.xml"/><Relationship Id="rId22" Type="http://schemas.openxmlformats.org/officeDocument/2006/relationships/tags" Target="../tags/tag261.xml"/><Relationship Id="rId21" Type="http://schemas.openxmlformats.org/officeDocument/2006/relationships/tags" Target="../tags/tag260.xml"/><Relationship Id="rId20" Type="http://schemas.openxmlformats.org/officeDocument/2006/relationships/tags" Target="../tags/tag259.xml"/><Relationship Id="rId2" Type="http://schemas.openxmlformats.org/officeDocument/2006/relationships/image" Target="../media/image10.png"/><Relationship Id="rId19" Type="http://schemas.openxmlformats.org/officeDocument/2006/relationships/tags" Target="../tags/tag258.xml"/><Relationship Id="rId18" Type="http://schemas.openxmlformats.org/officeDocument/2006/relationships/tags" Target="../tags/tag257.xml"/><Relationship Id="rId17" Type="http://schemas.openxmlformats.org/officeDocument/2006/relationships/tags" Target="../tags/tag256.xml"/><Relationship Id="rId16" Type="http://schemas.openxmlformats.org/officeDocument/2006/relationships/tags" Target="../tags/tag255.xml"/><Relationship Id="rId15" Type="http://schemas.openxmlformats.org/officeDocument/2006/relationships/tags" Target="../tags/tag254.xml"/><Relationship Id="rId14" Type="http://schemas.openxmlformats.org/officeDocument/2006/relationships/tags" Target="../tags/tag253.xml"/><Relationship Id="rId13" Type="http://schemas.openxmlformats.org/officeDocument/2006/relationships/tags" Target="../tags/tag252.xml"/><Relationship Id="rId12" Type="http://schemas.openxmlformats.org/officeDocument/2006/relationships/tags" Target="../tags/tag251.xml"/><Relationship Id="rId11" Type="http://schemas.openxmlformats.org/officeDocument/2006/relationships/tags" Target="../tags/tag250.xml"/><Relationship Id="rId10" Type="http://schemas.openxmlformats.org/officeDocument/2006/relationships/tags" Target="../tags/tag249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15.xml"/><Relationship Id="rId3" Type="http://schemas.openxmlformats.org/officeDocument/2006/relationships/image" Target="../media/image10.png"/><Relationship Id="rId2" Type="http://schemas.openxmlformats.org/officeDocument/2006/relationships/tags" Target="../tags/tag314.xml"/><Relationship Id="rId1" Type="http://schemas.openxmlformats.org/officeDocument/2006/relationships/tags" Target="../tags/tag313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6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tags" Target="../tags/tag316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6.xml"/><Relationship Id="rId6" Type="http://schemas.openxmlformats.org/officeDocument/2006/relationships/tags" Target="../tags/tag321.xml"/><Relationship Id="rId5" Type="http://schemas.openxmlformats.org/officeDocument/2006/relationships/image" Target="../media/image31.png"/><Relationship Id="rId4" Type="http://schemas.openxmlformats.org/officeDocument/2006/relationships/tags" Target="../tags/tag320.xml"/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tags" Target="../tags/tag31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tags" Target="../tags/tag325.xml"/><Relationship Id="rId6" Type="http://schemas.openxmlformats.org/officeDocument/2006/relationships/tags" Target="../tags/tag324.xml"/><Relationship Id="rId5" Type="http://schemas.openxmlformats.org/officeDocument/2006/relationships/image" Target="../media/image32.png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image" Target="../media/image10.png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336.xml"/><Relationship Id="rId17" Type="http://schemas.openxmlformats.org/officeDocument/2006/relationships/tags" Target="../tags/tag335.xml"/><Relationship Id="rId16" Type="http://schemas.openxmlformats.org/officeDocument/2006/relationships/tags" Target="../tags/tag334.xml"/><Relationship Id="rId15" Type="http://schemas.openxmlformats.org/officeDocument/2006/relationships/tags" Target="../tags/tag333.xml"/><Relationship Id="rId14" Type="http://schemas.openxmlformats.org/officeDocument/2006/relationships/tags" Target="../tags/tag332.xml"/><Relationship Id="rId13" Type="http://schemas.openxmlformats.org/officeDocument/2006/relationships/tags" Target="../tags/tag331.xml"/><Relationship Id="rId12" Type="http://schemas.openxmlformats.org/officeDocument/2006/relationships/tags" Target="../tags/tag330.xml"/><Relationship Id="rId11" Type="http://schemas.openxmlformats.org/officeDocument/2006/relationships/tags" Target="../tags/tag329.xml"/><Relationship Id="rId10" Type="http://schemas.openxmlformats.org/officeDocument/2006/relationships/tags" Target="../tags/tag328.xml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9.xml"/><Relationship Id="rId3" Type="http://schemas.openxmlformats.org/officeDocument/2006/relationships/image" Target="../media/image10.png"/><Relationship Id="rId2" Type="http://schemas.openxmlformats.org/officeDocument/2006/relationships/tags" Target="../tags/tag338.xml"/><Relationship Id="rId1" Type="http://schemas.openxmlformats.org/officeDocument/2006/relationships/tags" Target="../tags/tag337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tags" Target="../tags/tag341.xml"/><Relationship Id="rId4" Type="http://schemas.openxmlformats.org/officeDocument/2006/relationships/image" Target="../media/image33.jpeg"/><Relationship Id="rId3" Type="http://schemas.openxmlformats.org/officeDocument/2006/relationships/tags" Target="../tags/tag340.xml"/><Relationship Id="rId2" Type="http://schemas.openxmlformats.org/officeDocument/2006/relationships/image" Target="../media/image10.pn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image" Target="../media/image36.png"/><Relationship Id="rId5" Type="http://schemas.openxmlformats.org/officeDocument/2006/relationships/tags" Target="../tags/tag343.xml"/><Relationship Id="rId4" Type="http://schemas.openxmlformats.org/officeDocument/2006/relationships/image" Target="../media/image35.png"/><Relationship Id="rId3" Type="http://schemas.openxmlformats.org/officeDocument/2006/relationships/tags" Target="../tags/tag342.xml"/><Relationship Id="rId2" Type="http://schemas.openxmlformats.org/officeDocument/2006/relationships/image" Target="../media/image10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image" Target="../media/image38.png"/><Relationship Id="rId5" Type="http://schemas.openxmlformats.org/officeDocument/2006/relationships/tags" Target="../tags/tag347.xml"/><Relationship Id="rId4" Type="http://schemas.openxmlformats.org/officeDocument/2006/relationships/image" Target="../media/image37.jpeg"/><Relationship Id="rId3" Type="http://schemas.openxmlformats.org/officeDocument/2006/relationships/tags" Target="../tags/tag346.xml"/><Relationship Id="rId2" Type="http://schemas.openxmlformats.org/officeDocument/2006/relationships/image" Target="../media/image10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image" Target="../media/image39.jpeg"/><Relationship Id="rId3" Type="http://schemas.openxmlformats.org/officeDocument/2006/relationships/tags" Target="../tags/tag351.xml"/><Relationship Id="rId2" Type="http://schemas.openxmlformats.org/officeDocument/2006/relationships/image" Target="../media/image10.png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6" Type="http://schemas.openxmlformats.org/officeDocument/2006/relationships/slideLayout" Target="../slideLayouts/slideLayout17.xml"/><Relationship Id="rId15" Type="http://schemas.openxmlformats.org/officeDocument/2006/relationships/tags" Target="../tags/tag232.xml"/><Relationship Id="rId14" Type="http://schemas.openxmlformats.org/officeDocument/2006/relationships/image" Target="../media/image10.png"/><Relationship Id="rId13" Type="http://schemas.openxmlformats.org/officeDocument/2006/relationships/tags" Target="../tags/tag231.xml"/><Relationship Id="rId12" Type="http://schemas.openxmlformats.org/officeDocument/2006/relationships/tags" Target="../tags/tag230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tags" Target="../tags/tag219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5.xml"/><Relationship Id="rId3" Type="http://schemas.openxmlformats.org/officeDocument/2006/relationships/image" Target="../media/image10.png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0.png"/><Relationship Id="rId7" Type="http://schemas.openxmlformats.org/officeDocument/2006/relationships/image" Target="../media/image17.jpe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8.xml"/><Relationship Id="rId3" Type="http://schemas.openxmlformats.org/officeDocument/2006/relationships/image" Target="../media/image10.png"/><Relationship Id="rId2" Type="http://schemas.openxmlformats.org/officeDocument/2006/relationships/tags" Target="../tags/tag237.xml"/><Relationship Id="rId1" Type="http://schemas.openxmlformats.org/officeDocument/2006/relationships/tags" Target="../tags/tag236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jpeg"/><Relationship Id="rId3" Type="http://schemas.openxmlformats.org/officeDocument/2006/relationships/tags" Target="../tags/tag239.xml"/><Relationship Id="rId2" Type="http://schemas.openxmlformats.org/officeDocument/2006/relationships/image" Target="../media/image10.png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image" Target="../media/image10.pn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529590" y="2277745"/>
            <a:ext cx="7352665" cy="14693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0000"/>
              </a:lnSpc>
            </a:pPr>
            <a:endParaRPr sz="1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5400" b="1" kern="0" spc="6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</a:t>
            </a:r>
            <a:endParaRPr sz="5400" b="1" kern="0" spc="630" dirty="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1000"/>
              </a:lnSpc>
            </a:pPr>
            <a:r>
              <a:rPr 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运动</a:t>
            </a:r>
            <a:r>
              <a:rPr lang="en-US" alt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</a:t>
            </a:r>
            <a:r>
              <a:rPr 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保平台介绍</a:t>
            </a:r>
            <a:endParaRPr sz="6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57000"/>
              </a:lnSpc>
            </a:pPr>
            <a:endParaRPr sz="12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113000"/>
              </a:lnSpc>
            </a:pPr>
            <a:endParaRPr sz="44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14300" algn="l" rtl="0" eaLnBrk="0">
              <a:lnSpc>
                <a:spcPct val="91000"/>
              </a:lnSpc>
              <a:spcBef>
                <a:spcPts val="5"/>
              </a:spcBef>
            </a:pPr>
            <a:r>
              <a:rPr sz="2400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 业</a:t>
            </a:r>
            <a:r>
              <a:rPr sz="2400" b="1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2400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至</a:t>
            </a:r>
            <a:r>
              <a:rPr sz="2400" b="1" kern="0" spc="1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</a:t>
            </a:r>
            <a:r>
              <a:rPr sz="24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sz="2400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共</a:t>
            </a:r>
            <a:r>
              <a:rPr sz="2400" b="1" kern="0" spc="1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赢</a:t>
            </a:r>
            <a:endParaRPr sz="2400" b="1" kern="0" spc="-20" dirty="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8196" y="1566861"/>
            <a:ext cx="2467799" cy="24488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90208" y="1877171"/>
            <a:ext cx="2465785" cy="91476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53432" y="1526556"/>
            <a:ext cx="424920" cy="487171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sp>
        <p:nvSpPr>
          <p:cNvPr id="3" name="textbox 746"/>
          <p:cNvSpPr/>
          <p:nvPr>
            <p:custDataLst>
              <p:tags r:id="rId3"/>
            </p:custDataLst>
          </p:nvPr>
        </p:nvSpPr>
        <p:spPr>
          <a:xfrm>
            <a:off x="615950" y="209550"/>
            <a:ext cx="6238240" cy="5588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运动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保平台特点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192" name="组合 191"/>
          <p:cNvGrpSpPr/>
          <p:nvPr/>
        </p:nvGrpSpPr>
        <p:grpSpPr>
          <a:xfrm>
            <a:off x="1206357" y="1255299"/>
            <a:ext cx="9032113" cy="4911637"/>
            <a:chOff x="2459" y="2437"/>
            <a:chExt cx="11405" cy="6335"/>
          </a:xfrm>
        </p:grpSpPr>
        <p:sp>
          <p:nvSpPr>
            <p:cNvPr id="62" name="Freeform 5"/>
            <p:cNvSpPr/>
            <p:nvPr>
              <p:custDataLst>
                <p:tags r:id="rId4"/>
              </p:custDataLst>
            </p:nvPr>
          </p:nvSpPr>
          <p:spPr bwMode="auto">
            <a:xfrm>
              <a:off x="5519" y="2437"/>
              <a:ext cx="5414" cy="6254"/>
            </a:xfrm>
            <a:custGeom>
              <a:avLst/>
              <a:gdLst>
                <a:gd name="T0" fmla="*/ 3349 w 3349"/>
                <a:gd name="T1" fmla="*/ 2902 h 3868"/>
                <a:gd name="T2" fmla="*/ 1675 w 3349"/>
                <a:gd name="T3" fmla="*/ 3868 h 3868"/>
                <a:gd name="T4" fmla="*/ 0 w 3349"/>
                <a:gd name="T5" fmla="*/ 2902 h 3868"/>
                <a:gd name="T6" fmla="*/ 0 w 3349"/>
                <a:gd name="T7" fmla="*/ 966 h 3868"/>
                <a:gd name="T8" fmla="*/ 1675 w 3349"/>
                <a:gd name="T9" fmla="*/ 0 h 3868"/>
                <a:gd name="T10" fmla="*/ 3349 w 3349"/>
                <a:gd name="T11" fmla="*/ 966 h 3868"/>
                <a:gd name="T12" fmla="*/ 3349 w 3349"/>
                <a:gd name="T13" fmla="*/ 2902 h 3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9" h="3868">
                  <a:moveTo>
                    <a:pt x="3349" y="2902"/>
                  </a:moveTo>
                  <a:lnTo>
                    <a:pt x="1675" y="3868"/>
                  </a:lnTo>
                  <a:lnTo>
                    <a:pt x="0" y="2902"/>
                  </a:lnTo>
                  <a:lnTo>
                    <a:pt x="0" y="966"/>
                  </a:lnTo>
                  <a:lnTo>
                    <a:pt x="1675" y="0"/>
                  </a:lnTo>
                  <a:lnTo>
                    <a:pt x="3349" y="966"/>
                  </a:lnTo>
                  <a:lnTo>
                    <a:pt x="3349" y="2902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28575" cap="flat" cmpd="sng" algn="ctr">
              <a:noFill/>
              <a:prstDash val="solid"/>
            </a:ln>
            <a:effectLst>
              <a:innerShdw blurRad="190500" dist="50800" dir="13500000">
                <a:prstClr val="black">
                  <a:alpha val="42000"/>
                </a:prstClr>
              </a:innerShdw>
            </a:effectLst>
          </p:spPr>
          <p:txBody>
            <a:bodyPr lIns="68589" tIns="34295" rIns="68589" bIns="34295"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Palatino Linotype" charset="0"/>
                <a:ea typeface="宋体" charset="0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386" y="4959"/>
              <a:ext cx="1658" cy="1025"/>
              <a:chOff x="8513763" y="2622551"/>
              <a:chExt cx="765175" cy="473075"/>
            </a:xfrm>
            <a:solidFill>
              <a:srgbClr val="C00000"/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4" name="Freeform 36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5" name="Freeform 37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6" name="Freeform 38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7" name="Freeform 39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8" name="Freeform 40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9" name="Freeform 41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6180" y="2566"/>
              <a:ext cx="1893" cy="2186"/>
              <a:chOff x="3273692" y="1099961"/>
              <a:chExt cx="1202093" cy="1388087"/>
            </a:xfrm>
          </p:grpSpPr>
          <p:sp>
            <p:nvSpPr>
              <p:cNvPr id="71" name="Freeform 14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3345550" y="1141029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F65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3273692" y="1099961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73" name="Freeform 15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16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9" tIns="34295" rIns="68589" bIns="34295" rtlCol="0" anchor="ctr"/>
                <a:lstStyle/>
                <a:p>
                  <a:pPr algn="ctr"/>
                  <a:endParaRPr lang="zh-CN" altLang="en-US">
                    <a:solidFill>
                      <a:sysClr val="window" lastClr="FFFFFF"/>
                    </a:solidFill>
                    <a:latin typeface="Palatino Linotype" charset="0"/>
                    <a:ea typeface="宋体" charset="0"/>
                  </a:endParaRPr>
                </a:p>
              </p:txBody>
            </p:sp>
            <p:sp>
              <p:nvSpPr>
                <p:cNvPr id="75" name="Freeform 2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3541622" y="1353554"/>
                  <a:ext cx="94443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2 w 50"/>
                    <a:gd name="T3" fmla="*/ 99 h 107"/>
                    <a:gd name="T4" fmla="*/ 25 w 50"/>
                    <a:gd name="T5" fmla="*/ 107 h 107"/>
                    <a:gd name="T6" fmla="*/ 7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7 w 50"/>
                    <a:gd name="T13" fmla="*/ 7 h 107"/>
                    <a:gd name="T14" fmla="*/ 25 w 50"/>
                    <a:gd name="T15" fmla="*/ 0 h 107"/>
                    <a:gd name="T16" fmla="*/ 42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3 w 50"/>
                    <a:gd name="T23" fmla="*/ 24 h 107"/>
                    <a:gd name="T24" fmla="*/ 31 w 50"/>
                    <a:gd name="T25" fmla="*/ 18 h 107"/>
                    <a:gd name="T26" fmla="*/ 24 w 50"/>
                    <a:gd name="T27" fmla="*/ 15 h 107"/>
                    <a:gd name="T28" fmla="*/ 18 w 50"/>
                    <a:gd name="T29" fmla="*/ 18 h 107"/>
                    <a:gd name="T30" fmla="*/ 15 w 50"/>
                    <a:gd name="T31" fmla="*/ 24 h 107"/>
                    <a:gd name="T32" fmla="*/ 15 w 50"/>
                    <a:gd name="T33" fmla="*/ 82 h 107"/>
                    <a:gd name="T34" fmla="*/ 18 w 50"/>
                    <a:gd name="T35" fmla="*/ 88 h 107"/>
                    <a:gd name="T36" fmla="*/ 24 w 50"/>
                    <a:gd name="T37" fmla="*/ 91 h 107"/>
                    <a:gd name="T38" fmla="*/ 31 w 50"/>
                    <a:gd name="T39" fmla="*/ 88 h 107"/>
                    <a:gd name="T40" fmla="*/ 33 w 50"/>
                    <a:gd name="T41" fmla="*/ 82 h 107"/>
                    <a:gd name="T42" fmla="*/ 33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7" y="95"/>
                        <a:pt x="42" y="99"/>
                      </a:cubicBezTo>
                      <a:cubicBezTo>
                        <a:pt x="37" y="104"/>
                        <a:pt x="31" y="107"/>
                        <a:pt x="25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2" y="12"/>
                        <a:pt x="7" y="7"/>
                      </a:cubicBezTo>
                      <a:cubicBezTo>
                        <a:pt x="12" y="2"/>
                        <a:pt x="18" y="0"/>
                        <a:pt x="25" y="0"/>
                      </a:cubicBezTo>
                      <a:cubicBezTo>
                        <a:pt x="32" y="0"/>
                        <a:pt x="37" y="2"/>
                        <a:pt x="42" y="7"/>
                      </a:cubicBezTo>
                      <a:cubicBezTo>
                        <a:pt x="47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3" y="24"/>
                      </a:moveTo>
                      <a:cubicBezTo>
                        <a:pt x="33" y="22"/>
                        <a:pt x="32" y="20"/>
                        <a:pt x="31" y="18"/>
                      </a:cubicBezTo>
                      <a:cubicBezTo>
                        <a:pt x="29" y="16"/>
                        <a:pt x="27" y="15"/>
                        <a:pt x="24" y="15"/>
                      </a:cubicBezTo>
                      <a:cubicBezTo>
                        <a:pt x="22" y="15"/>
                        <a:pt x="20" y="16"/>
                        <a:pt x="18" y="18"/>
                      </a:cubicBezTo>
                      <a:cubicBezTo>
                        <a:pt x="16" y="20"/>
                        <a:pt x="15" y="22"/>
                        <a:pt x="15" y="24"/>
                      </a:cubicBezTo>
                      <a:cubicBezTo>
                        <a:pt x="15" y="82"/>
                        <a:pt x="15" y="82"/>
                        <a:pt x="15" y="82"/>
                      </a:cubicBezTo>
                      <a:cubicBezTo>
                        <a:pt x="15" y="84"/>
                        <a:pt x="16" y="86"/>
                        <a:pt x="18" y="88"/>
                      </a:cubicBezTo>
                      <a:cubicBezTo>
                        <a:pt x="20" y="90"/>
                        <a:pt x="22" y="91"/>
                        <a:pt x="24" y="91"/>
                      </a:cubicBezTo>
                      <a:cubicBezTo>
                        <a:pt x="27" y="91"/>
                        <a:pt x="29" y="90"/>
                        <a:pt x="31" y="88"/>
                      </a:cubicBezTo>
                      <a:cubicBezTo>
                        <a:pt x="32" y="86"/>
                        <a:pt x="33" y="84"/>
                        <a:pt x="33" y="82"/>
                      </a:cubicBezTo>
                      <a:lnTo>
                        <a:pt x="33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5"/>
                <p:cNvSpPr/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3658649" y="1355607"/>
                  <a:ext cx="53381" cy="196099"/>
                </a:xfrm>
                <a:custGeom>
                  <a:avLst/>
                  <a:gdLst>
                    <a:gd name="T0" fmla="*/ 14 w 29"/>
                    <a:gd name="T1" fmla="*/ 105 h 105"/>
                    <a:gd name="T2" fmla="*/ 14 w 29"/>
                    <a:gd name="T3" fmla="*/ 24 h 105"/>
                    <a:gd name="T4" fmla="*/ 0 w 29"/>
                    <a:gd name="T5" fmla="*/ 24 h 105"/>
                    <a:gd name="T6" fmla="*/ 0 w 29"/>
                    <a:gd name="T7" fmla="*/ 13 h 105"/>
                    <a:gd name="T8" fmla="*/ 11 w 29"/>
                    <a:gd name="T9" fmla="*/ 9 h 105"/>
                    <a:gd name="T10" fmla="*/ 18 w 29"/>
                    <a:gd name="T11" fmla="*/ 0 h 105"/>
                    <a:gd name="T12" fmla="*/ 29 w 29"/>
                    <a:gd name="T13" fmla="*/ 0 h 105"/>
                    <a:gd name="T14" fmla="*/ 29 w 29"/>
                    <a:gd name="T15" fmla="*/ 105 h 105"/>
                    <a:gd name="T16" fmla="*/ 14 w 29"/>
                    <a:gd name="T17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05">
                      <a:moveTo>
                        <a:pt x="14" y="105"/>
                      </a:move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4" y="13"/>
                        <a:pt x="8" y="11"/>
                        <a:pt x="11" y="9"/>
                      </a:cubicBezTo>
                      <a:cubicBezTo>
                        <a:pt x="15" y="7"/>
                        <a:pt x="17" y="4"/>
                        <a:pt x="18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105"/>
                        <a:pt x="29" y="105"/>
                        <a:pt x="29" y="105"/>
                      </a:cubicBezTo>
                      <a:lnTo>
                        <a:pt x="14" y="10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grpSp>
              <p:nvGrpSpPr>
                <p:cNvPr id="77" name="组合 76"/>
                <p:cNvGrpSpPr/>
                <p:nvPr/>
              </p:nvGrpSpPr>
              <p:grpSpPr>
                <a:xfrm>
                  <a:off x="3636343" y="1711343"/>
                  <a:ext cx="476975" cy="401341"/>
                  <a:chOff x="5146675" y="766763"/>
                  <a:chExt cx="1590676" cy="1338263"/>
                </a:xfrm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8" name="Oval 18"/>
                  <p:cNvSpPr>
                    <a:spLocks noChangeArrowheads="1"/>
                  </p:cNvSpPr>
                  <p:nvPr>
                    <p:custDataLst>
                      <p:tags r:id="rId16"/>
                    </p:custDataLst>
                  </p:nvPr>
                </p:nvSpPr>
                <p:spPr bwMode="auto">
                  <a:xfrm>
                    <a:off x="5675313" y="766763"/>
                    <a:ext cx="533400" cy="534988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19"/>
                  <p:cNvSpPr/>
                  <p:nvPr>
                    <p:custDataLst>
                      <p:tags r:id="rId17"/>
                    </p:custDataLst>
                  </p:nvPr>
                </p:nvSpPr>
                <p:spPr bwMode="auto">
                  <a:xfrm>
                    <a:off x="5511799" y="1344611"/>
                    <a:ext cx="860424" cy="760415"/>
                  </a:xfrm>
                  <a:custGeom>
                    <a:avLst/>
                    <a:gdLst>
                      <a:gd name="T0" fmla="*/ 201 w 301"/>
                      <a:gd name="T1" fmla="*/ 0 h 266"/>
                      <a:gd name="T2" fmla="*/ 151 w 301"/>
                      <a:gd name="T3" fmla="*/ 67 h 266"/>
                      <a:gd name="T4" fmla="*/ 101 w 301"/>
                      <a:gd name="T5" fmla="*/ 0 h 266"/>
                      <a:gd name="T6" fmla="*/ 0 w 301"/>
                      <a:gd name="T7" fmla="*/ 144 h 266"/>
                      <a:gd name="T8" fmla="*/ 0 w 301"/>
                      <a:gd name="T9" fmla="*/ 235 h 266"/>
                      <a:gd name="T10" fmla="*/ 0 w 301"/>
                      <a:gd name="T11" fmla="*/ 235 h 266"/>
                      <a:gd name="T12" fmla="*/ 151 w 301"/>
                      <a:gd name="T13" fmla="*/ 266 h 266"/>
                      <a:gd name="T14" fmla="*/ 301 w 301"/>
                      <a:gd name="T15" fmla="*/ 235 h 266"/>
                      <a:gd name="T16" fmla="*/ 301 w 301"/>
                      <a:gd name="T17" fmla="*/ 235 h 266"/>
                      <a:gd name="T18" fmla="*/ 301 w 301"/>
                      <a:gd name="T19" fmla="*/ 144 h 266"/>
                      <a:gd name="T20" fmla="*/ 201 w 301"/>
                      <a:gd name="T21" fmla="*/ 0 h 2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1" h="266">
                        <a:moveTo>
                          <a:pt x="201" y="0"/>
                        </a:moveTo>
                        <a:cubicBezTo>
                          <a:pt x="151" y="67"/>
                          <a:pt x="151" y="67"/>
                          <a:pt x="151" y="67"/>
                        </a:cubicBezTo>
                        <a:cubicBezTo>
                          <a:pt x="101" y="0"/>
                          <a:pt x="101" y="0"/>
                          <a:pt x="101" y="0"/>
                        </a:cubicBezTo>
                        <a:cubicBezTo>
                          <a:pt x="42" y="21"/>
                          <a:pt x="0" y="78"/>
                          <a:pt x="0" y="144"/>
                        </a:cubicBezTo>
                        <a:cubicBezTo>
                          <a:pt x="0" y="235"/>
                          <a:pt x="0" y="235"/>
                          <a:pt x="0" y="235"/>
                        </a:cubicBezTo>
                        <a:cubicBezTo>
                          <a:pt x="0" y="235"/>
                          <a:pt x="0" y="235"/>
                          <a:pt x="0" y="235"/>
                        </a:cubicBezTo>
                        <a:cubicBezTo>
                          <a:pt x="3" y="252"/>
                          <a:pt x="69" y="266"/>
                          <a:pt x="151" y="266"/>
                        </a:cubicBezTo>
                        <a:cubicBezTo>
                          <a:pt x="232" y="266"/>
                          <a:pt x="298" y="252"/>
                          <a:pt x="301" y="235"/>
                        </a:cubicBezTo>
                        <a:cubicBezTo>
                          <a:pt x="301" y="235"/>
                          <a:pt x="301" y="235"/>
                          <a:pt x="301" y="235"/>
                        </a:cubicBezTo>
                        <a:cubicBezTo>
                          <a:pt x="301" y="144"/>
                          <a:pt x="301" y="144"/>
                          <a:pt x="301" y="144"/>
                        </a:cubicBezTo>
                        <a:cubicBezTo>
                          <a:pt x="301" y="78"/>
                          <a:pt x="259" y="21"/>
                          <a:pt x="20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0"/>
                  <p:cNvSpPr/>
                  <p:nvPr>
                    <p:custDataLst>
                      <p:tags r:id="rId18"/>
                    </p:custDataLst>
                  </p:nvPr>
                </p:nvSpPr>
                <p:spPr bwMode="auto">
                  <a:xfrm>
                    <a:off x="5900738" y="1319213"/>
                    <a:ext cx="85725" cy="50800"/>
                  </a:xfrm>
                  <a:custGeom>
                    <a:avLst/>
                    <a:gdLst>
                      <a:gd name="T0" fmla="*/ 30 w 30"/>
                      <a:gd name="T1" fmla="*/ 1 h 18"/>
                      <a:gd name="T2" fmla="*/ 15 w 30"/>
                      <a:gd name="T3" fmla="*/ 0 h 18"/>
                      <a:gd name="T4" fmla="*/ 1 w 30"/>
                      <a:gd name="T5" fmla="*/ 1 h 18"/>
                      <a:gd name="T6" fmla="*/ 7 w 30"/>
                      <a:gd name="T7" fmla="*/ 18 h 18"/>
                      <a:gd name="T8" fmla="*/ 24 w 30"/>
                      <a:gd name="T9" fmla="*/ 18 h 18"/>
                      <a:gd name="T10" fmla="*/ 30 w 30"/>
                      <a:gd name="T1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" h="18">
                        <a:moveTo>
                          <a:pt x="30" y="1"/>
                        </a:moveTo>
                        <a:cubicBezTo>
                          <a:pt x="25" y="0"/>
                          <a:pt x="20" y="0"/>
                          <a:pt x="15" y="0"/>
                        </a:cubicBezTo>
                        <a:cubicBezTo>
                          <a:pt x="10" y="0"/>
                          <a:pt x="6" y="0"/>
                          <a:pt x="1" y="1"/>
                        </a:cubicBezTo>
                        <a:cubicBezTo>
                          <a:pt x="1" y="1"/>
                          <a:pt x="0" y="11"/>
                          <a:pt x="7" y="18"/>
                        </a:cubicBezTo>
                        <a:cubicBezTo>
                          <a:pt x="7" y="18"/>
                          <a:pt x="18" y="18"/>
                          <a:pt x="24" y="18"/>
                        </a:cubicBezTo>
                        <a:cubicBezTo>
                          <a:pt x="24" y="18"/>
                          <a:pt x="30" y="12"/>
                          <a:pt x="3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1"/>
                  <p:cNvSpPr/>
                  <p:nvPr>
                    <p:custDataLst>
                      <p:tags r:id="rId19"/>
                    </p:custDataLst>
                  </p:nvPr>
                </p:nvSpPr>
                <p:spPr bwMode="auto">
                  <a:xfrm>
                    <a:off x="5894388" y="1377951"/>
                    <a:ext cx="95250" cy="130175"/>
                  </a:xfrm>
                  <a:custGeom>
                    <a:avLst/>
                    <a:gdLst>
                      <a:gd name="T0" fmla="*/ 15 w 60"/>
                      <a:gd name="T1" fmla="*/ 0 h 82"/>
                      <a:gd name="T2" fmla="*/ 47 w 60"/>
                      <a:gd name="T3" fmla="*/ 0 h 82"/>
                      <a:gd name="T4" fmla="*/ 60 w 60"/>
                      <a:gd name="T5" fmla="*/ 47 h 82"/>
                      <a:gd name="T6" fmla="*/ 31 w 60"/>
                      <a:gd name="T7" fmla="*/ 82 h 82"/>
                      <a:gd name="T8" fmla="*/ 0 w 60"/>
                      <a:gd name="T9" fmla="*/ 47 h 82"/>
                      <a:gd name="T10" fmla="*/ 15 w 60"/>
                      <a:gd name="T11" fmla="*/ 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0" h="82">
                        <a:moveTo>
                          <a:pt x="15" y="0"/>
                        </a:moveTo>
                        <a:lnTo>
                          <a:pt x="47" y="0"/>
                        </a:lnTo>
                        <a:lnTo>
                          <a:pt x="60" y="47"/>
                        </a:lnTo>
                        <a:lnTo>
                          <a:pt x="31" y="82"/>
                        </a:lnTo>
                        <a:lnTo>
                          <a:pt x="0" y="47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"/>
                  <p:cNvSpPr/>
                  <p:nvPr>
                    <p:custDataLst>
                      <p:tags r:id="rId20"/>
                    </p:custDataLst>
                  </p:nvPr>
                </p:nvSpPr>
                <p:spPr bwMode="auto">
                  <a:xfrm>
                    <a:off x="5432425" y="1427163"/>
                    <a:ext cx="71438" cy="96838"/>
                  </a:xfrm>
                  <a:custGeom>
                    <a:avLst/>
                    <a:gdLst>
                      <a:gd name="T0" fmla="*/ 23 w 45"/>
                      <a:gd name="T1" fmla="*/ 61 h 61"/>
                      <a:gd name="T2" fmla="*/ 45 w 45"/>
                      <a:gd name="T3" fmla="*/ 34 h 61"/>
                      <a:gd name="T4" fmla="*/ 34 w 45"/>
                      <a:gd name="T5" fmla="*/ 0 h 61"/>
                      <a:gd name="T6" fmla="*/ 11 w 45"/>
                      <a:gd name="T7" fmla="*/ 0 h 61"/>
                      <a:gd name="T8" fmla="*/ 0 w 45"/>
                      <a:gd name="T9" fmla="*/ 34 h 61"/>
                      <a:gd name="T10" fmla="*/ 23 w 45"/>
                      <a:gd name="T11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" h="61">
                        <a:moveTo>
                          <a:pt x="23" y="61"/>
                        </a:moveTo>
                        <a:lnTo>
                          <a:pt x="45" y="34"/>
                        </a:lnTo>
                        <a:lnTo>
                          <a:pt x="34" y="0"/>
                        </a:lnTo>
                        <a:lnTo>
                          <a:pt x="11" y="0"/>
                        </a:lnTo>
                        <a:lnTo>
                          <a:pt x="0" y="34"/>
                        </a:lnTo>
                        <a:lnTo>
                          <a:pt x="23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3"/>
                  <p:cNvSpPr/>
                  <p:nvPr>
                    <p:custDataLst>
                      <p:tags r:id="rId21"/>
                    </p:custDataLst>
                  </p:nvPr>
                </p:nvSpPr>
                <p:spPr bwMode="auto">
                  <a:xfrm>
                    <a:off x="5146675" y="1401763"/>
                    <a:ext cx="465138" cy="568325"/>
                  </a:xfrm>
                  <a:custGeom>
                    <a:avLst/>
                    <a:gdLst>
                      <a:gd name="T0" fmla="*/ 150 w 163"/>
                      <a:gd name="T1" fmla="*/ 0 h 199"/>
                      <a:gd name="T2" fmla="*/ 113 w 163"/>
                      <a:gd name="T3" fmla="*/ 50 h 199"/>
                      <a:gd name="T4" fmla="*/ 75 w 163"/>
                      <a:gd name="T5" fmla="*/ 0 h 199"/>
                      <a:gd name="T6" fmla="*/ 0 w 163"/>
                      <a:gd name="T7" fmla="*/ 108 h 199"/>
                      <a:gd name="T8" fmla="*/ 0 w 163"/>
                      <a:gd name="T9" fmla="*/ 176 h 199"/>
                      <a:gd name="T10" fmla="*/ 0 w 163"/>
                      <a:gd name="T11" fmla="*/ 176 h 199"/>
                      <a:gd name="T12" fmla="*/ 113 w 163"/>
                      <a:gd name="T13" fmla="*/ 199 h 199"/>
                      <a:gd name="T14" fmla="*/ 114 w 163"/>
                      <a:gd name="T15" fmla="*/ 199 h 199"/>
                      <a:gd name="T16" fmla="*/ 114 w 163"/>
                      <a:gd name="T17" fmla="*/ 124 h 199"/>
                      <a:gd name="T18" fmla="*/ 163 w 163"/>
                      <a:gd name="T19" fmla="*/ 6 h 199"/>
                      <a:gd name="T20" fmla="*/ 150 w 163"/>
                      <a:gd name="T21" fmla="*/ 0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63" h="199">
                        <a:moveTo>
                          <a:pt x="150" y="0"/>
                        </a:moveTo>
                        <a:cubicBezTo>
                          <a:pt x="113" y="50"/>
                          <a:pt x="113" y="50"/>
                          <a:pt x="113" y="50"/>
                        </a:cubicBezTo>
                        <a:cubicBezTo>
                          <a:pt x="75" y="0"/>
                          <a:pt x="75" y="0"/>
                          <a:pt x="75" y="0"/>
                        </a:cubicBezTo>
                        <a:cubicBezTo>
                          <a:pt x="31" y="16"/>
                          <a:pt x="0" y="58"/>
                          <a:pt x="0" y="108"/>
                        </a:cubicBezTo>
                        <a:cubicBezTo>
                          <a:pt x="0" y="176"/>
                          <a:pt x="0" y="176"/>
                          <a:pt x="0" y="176"/>
                        </a:cubicBezTo>
                        <a:cubicBezTo>
                          <a:pt x="0" y="176"/>
                          <a:pt x="0" y="176"/>
                          <a:pt x="0" y="176"/>
                        </a:cubicBezTo>
                        <a:cubicBezTo>
                          <a:pt x="2" y="189"/>
                          <a:pt x="52" y="199"/>
                          <a:pt x="113" y="199"/>
                        </a:cubicBezTo>
                        <a:cubicBezTo>
                          <a:pt x="113" y="199"/>
                          <a:pt x="114" y="199"/>
                          <a:pt x="114" y="199"/>
                        </a:cubicBezTo>
                        <a:cubicBezTo>
                          <a:pt x="114" y="124"/>
                          <a:pt x="114" y="124"/>
                          <a:pt x="114" y="124"/>
                        </a:cubicBezTo>
                        <a:cubicBezTo>
                          <a:pt x="114" y="78"/>
                          <a:pt x="133" y="36"/>
                          <a:pt x="163" y="6"/>
                        </a:cubicBezTo>
                        <a:cubicBezTo>
                          <a:pt x="159" y="3"/>
                          <a:pt x="155" y="2"/>
                          <a:pt x="15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4"/>
                  <p:cNvSpPr/>
                  <p:nvPr>
                    <p:custDataLst>
                      <p:tags r:id="rId22"/>
                    </p:custDataLst>
                  </p:nvPr>
                </p:nvSpPr>
                <p:spPr bwMode="auto">
                  <a:xfrm>
                    <a:off x="5438775" y="1381126"/>
                    <a:ext cx="61913" cy="41275"/>
                  </a:xfrm>
                  <a:custGeom>
                    <a:avLst/>
                    <a:gdLst>
                      <a:gd name="T0" fmla="*/ 18 w 22"/>
                      <a:gd name="T1" fmla="*/ 14 h 14"/>
                      <a:gd name="T2" fmla="*/ 22 w 22"/>
                      <a:gd name="T3" fmla="*/ 1 h 14"/>
                      <a:gd name="T4" fmla="*/ 11 w 22"/>
                      <a:gd name="T5" fmla="*/ 0 h 14"/>
                      <a:gd name="T6" fmla="*/ 0 w 22"/>
                      <a:gd name="T7" fmla="*/ 1 h 14"/>
                      <a:gd name="T8" fmla="*/ 5 w 22"/>
                      <a:gd name="T9" fmla="*/ 14 h 14"/>
                      <a:gd name="T10" fmla="*/ 18 w 22"/>
                      <a:gd name="T11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" h="14">
                        <a:moveTo>
                          <a:pt x="18" y="14"/>
                        </a:moveTo>
                        <a:cubicBezTo>
                          <a:pt x="18" y="14"/>
                          <a:pt x="22" y="9"/>
                          <a:pt x="22" y="1"/>
                        </a:cubicBezTo>
                        <a:cubicBezTo>
                          <a:pt x="18" y="0"/>
                          <a:pt x="15" y="0"/>
                          <a:pt x="11" y="0"/>
                        </a:cubicBezTo>
                        <a:cubicBezTo>
                          <a:pt x="7" y="0"/>
                          <a:pt x="4" y="0"/>
                          <a:pt x="0" y="1"/>
                        </a:cubicBezTo>
                        <a:cubicBezTo>
                          <a:pt x="0" y="1"/>
                          <a:pt x="0" y="8"/>
                          <a:pt x="5" y="14"/>
                        </a:cubicBezTo>
                        <a:cubicBezTo>
                          <a:pt x="5" y="14"/>
                          <a:pt x="13" y="14"/>
                          <a:pt x="1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" name="Oval 25"/>
                  <p:cNvSpPr>
                    <a:spLocks noChangeArrowheads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5267325" y="966788"/>
                    <a:ext cx="401638" cy="40322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Freeform 26"/>
                  <p:cNvSpPr/>
                  <p:nvPr>
                    <p:custDataLst>
                      <p:tags r:id="rId24"/>
                    </p:custDataLst>
                  </p:nvPr>
                </p:nvSpPr>
                <p:spPr bwMode="auto">
                  <a:xfrm>
                    <a:off x="6386513" y="1381126"/>
                    <a:ext cx="61913" cy="41275"/>
                  </a:xfrm>
                  <a:custGeom>
                    <a:avLst/>
                    <a:gdLst>
                      <a:gd name="T0" fmla="*/ 17 w 22"/>
                      <a:gd name="T1" fmla="*/ 14 h 14"/>
                      <a:gd name="T2" fmla="*/ 22 w 22"/>
                      <a:gd name="T3" fmla="*/ 1 h 14"/>
                      <a:gd name="T4" fmla="*/ 11 w 22"/>
                      <a:gd name="T5" fmla="*/ 0 h 14"/>
                      <a:gd name="T6" fmla="*/ 0 w 22"/>
                      <a:gd name="T7" fmla="*/ 1 h 14"/>
                      <a:gd name="T8" fmla="*/ 5 w 22"/>
                      <a:gd name="T9" fmla="*/ 14 h 14"/>
                      <a:gd name="T10" fmla="*/ 17 w 22"/>
                      <a:gd name="T11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" h="14">
                        <a:moveTo>
                          <a:pt x="17" y="14"/>
                        </a:moveTo>
                        <a:cubicBezTo>
                          <a:pt x="17" y="14"/>
                          <a:pt x="22" y="9"/>
                          <a:pt x="22" y="1"/>
                        </a:cubicBezTo>
                        <a:cubicBezTo>
                          <a:pt x="18" y="0"/>
                          <a:pt x="15" y="0"/>
                          <a:pt x="11" y="0"/>
                        </a:cubicBezTo>
                        <a:cubicBezTo>
                          <a:pt x="7" y="0"/>
                          <a:pt x="4" y="0"/>
                          <a:pt x="0" y="1"/>
                        </a:cubicBezTo>
                        <a:cubicBezTo>
                          <a:pt x="0" y="1"/>
                          <a:pt x="0" y="8"/>
                          <a:pt x="5" y="14"/>
                        </a:cubicBezTo>
                        <a:cubicBezTo>
                          <a:pt x="5" y="14"/>
                          <a:pt x="13" y="14"/>
                          <a:pt x="17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Freeform 27"/>
                  <p:cNvSpPr/>
                  <p:nvPr>
                    <p:custDataLst>
                      <p:tags r:id="rId25"/>
                    </p:custDataLst>
                  </p:nvPr>
                </p:nvSpPr>
                <p:spPr bwMode="auto">
                  <a:xfrm>
                    <a:off x="6380163" y="1427163"/>
                    <a:ext cx="71438" cy="96838"/>
                  </a:xfrm>
                  <a:custGeom>
                    <a:avLst/>
                    <a:gdLst>
                      <a:gd name="T0" fmla="*/ 24 w 45"/>
                      <a:gd name="T1" fmla="*/ 61 h 61"/>
                      <a:gd name="T2" fmla="*/ 45 w 45"/>
                      <a:gd name="T3" fmla="*/ 34 h 61"/>
                      <a:gd name="T4" fmla="*/ 34 w 45"/>
                      <a:gd name="T5" fmla="*/ 0 h 61"/>
                      <a:gd name="T6" fmla="*/ 11 w 45"/>
                      <a:gd name="T7" fmla="*/ 0 h 61"/>
                      <a:gd name="T8" fmla="*/ 0 w 45"/>
                      <a:gd name="T9" fmla="*/ 34 h 61"/>
                      <a:gd name="T10" fmla="*/ 24 w 45"/>
                      <a:gd name="T11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" h="61">
                        <a:moveTo>
                          <a:pt x="24" y="61"/>
                        </a:moveTo>
                        <a:lnTo>
                          <a:pt x="45" y="34"/>
                        </a:lnTo>
                        <a:lnTo>
                          <a:pt x="34" y="0"/>
                        </a:lnTo>
                        <a:lnTo>
                          <a:pt x="11" y="0"/>
                        </a:lnTo>
                        <a:lnTo>
                          <a:pt x="0" y="34"/>
                        </a:lnTo>
                        <a:lnTo>
                          <a:pt x="24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" name="Oval 28"/>
                  <p:cNvSpPr>
                    <a:spLocks noChangeArrowheads="1"/>
                  </p:cNvSpPr>
                  <p:nvPr>
                    <p:custDataLst>
                      <p:tags r:id="rId26"/>
                    </p:custDataLst>
                  </p:nvPr>
                </p:nvSpPr>
                <p:spPr bwMode="auto">
                  <a:xfrm>
                    <a:off x="6215063" y="966788"/>
                    <a:ext cx="403225" cy="403225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9"/>
                  <p:cNvSpPr/>
                  <p:nvPr>
                    <p:custDataLst>
                      <p:tags r:id="rId27"/>
                    </p:custDataLst>
                  </p:nvPr>
                </p:nvSpPr>
                <p:spPr bwMode="auto">
                  <a:xfrm>
                    <a:off x="6272213" y="1401763"/>
                    <a:ext cx="465138" cy="568325"/>
                  </a:xfrm>
                  <a:custGeom>
                    <a:avLst/>
                    <a:gdLst>
                      <a:gd name="T0" fmla="*/ 88 w 163"/>
                      <a:gd name="T1" fmla="*/ 0 h 199"/>
                      <a:gd name="T2" fmla="*/ 51 w 163"/>
                      <a:gd name="T3" fmla="*/ 50 h 199"/>
                      <a:gd name="T4" fmla="*/ 13 w 163"/>
                      <a:gd name="T5" fmla="*/ 0 h 199"/>
                      <a:gd name="T6" fmla="*/ 0 w 163"/>
                      <a:gd name="T7" fmla="*/ 6 h 199"/>
                      <a:gd name="T8" fmla="*/ 49 w 163"/>
                      <a:gd name="T9" fmla="*/ 124 h 199"/>
                      <a:gd name="T10" fmla="*/ 49 w 163"/>
                      <a:gd name="T11" fmla="*/ 199 h 199"/>
                      <a:gd name="T12" fmla="*/ 51 w 163"/>
                      <a:gd name="T13" fmla="*/ 199 h 199"/>
                      <a:gd name="T14" fmla="*/ 163 w 163"/>
                      <a:gd name="T15" fmla="*/ 176 h 199"/>
                      <a:gd name="T16" fmla="*/ 163 w 163"/>
                      <a:gd name="T17" fmla="*/ 176 h 199"/>
                      <a:gd name="T18" fmla="*/ 163 w 163"/>
                      <a:gd name="T19" fmla="*/ 108 h 199"/>
                      <a:gd name="T20" fmla="*/ 88 w 163"/>
                      <a:gd name="T21" fmla="*/ 0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63" h="199">
                        <a:moveTo>
                          <a:pt x="88" y="0"/>
                        </a:moveTo>
                        <a:cubicBezTo>
                          <a:pt x="51" y="50"/>
                          <a:pt x="51" y="50"/>
                          <a:pt x="51" y="5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2"/>
                          <a:pt x="4" y="3"/>
                          <a:pt x="0" y="6"/>
                        </a:cubicBezTo>
                        <a:cubicBezTo>
                          <a:pt x="30" y="36"/>
                          <a:pt x="49" y="78"/>
                          <a:pt x="49" y="124"/>
                        </a:cubicBezTo>
                        <a:cubicBezTo>
                          <a:pt x="49" y="199"/>
                          <a:pt x="49" y="199"/>
                          <a:pt x="49" y="199"/>
                        </a:cubicBezTo>
                        <a:cubicBezTo>
                          <a:pt x="50" y="199"/>
                          <a:pt x="50" y="199"/>
                          <a:pt x="51" y="199"/>
                        </a:cubicBezTo>
                        <a:cubicBezTo>
                          <a:pt x="112" y="199"/>
                          <a:pt x="161" y="189"/>
                          <a:pt x="163" y="176"/>
                        </a:cubicBezTo>
                        <a:cubicBezTo>
                          <a:pt x="163" y="176"/>
                          <a:pt x="163" y="176"/>
                          <a:pt x="163" y="176"/>
                        </a:cubicBezTo>
                        <a:cubicBezTo>
                          <a:pt x="163" y="108"/>
                          <a:pt x="163" y="108"/>
                          <a:pt x="163" y="108"/>
                        </a:cubicBezTo>
                        <a:cubicBezTo>
                          <a:pt x="163" y="58"/>
                          <a:pt x="132" y="16"/>
                          <a:pt x="8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90" name="组合 89"/>
            <p:cNvGrpSpPr/>
            <p:nvPr/>
          </p:nvGrpSpPr>
          <p:grpSpPr>
            <a:xfrm>
              <a:off x="6180" y="6375"/>
              <a:ext cx="1893" cy="2186"/>
              <a:chOff x="3273692" y="3518846"/>
              <a:chExt cx="1202093" cy="1388087"/>
            </a:xfrm>
          </p:grpSpPr>
          <p:sp>
            <p:nvSpPr>
              <p:cNvPr id="91" name="Freeform 10"/>
              <p:cNvSpPr/>
              <p:nvPr>
                <p:custDataLst>
                  <p:tags r:id="rId28"/>
                </p:custDataLst>
              </p:nvPr>
            </p:nvSpPr>
            <p:spPr bwMode="auto">
              <a:xfrm>
                <a:off x="3345550" y="3559913"/>
                <a:ext cx="529701" cy="237166"/>
              </a:xfrm>
              <a:custGeom>
                <a:avLst/>
                <a:gdLst>
                  <a:gd name="T0" fmla="*/ 0 w 516"/>
                  <a:gd name="T1" fmla="*/ 231 h 231"/>
                  <a:gd name="T2" fmla="*/ 398 w 516"/>
                  <a:gd name="T3" fmla="*/ 0 h 231"/>
                  <a:gd name="T4" fmla="*/ 516 w 516"/>
                  <a:gd name="T5" fmla="*/ 0 h 231"/>
                  <a:gd name="T6" fmla="*/ 516 w 516"/>
                  <a:gd name="T7" fmla="*/ 231 h 231"/>
                  <a:gd name="T8" fmla="*/ 0 w 516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6" y="0"/>
                    </a:lnTo>
                    <a:lnTo>
                      <a:pt x="516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A4C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3273692" y="3518846"/>
                <a:ext cx="1202093" cy="1388087"/>
                <a:chOff x="3273692" y="3518846"/>
                <a:chExt cx="1202093" cy="1388087"/>
              </a:xfrm>
            </p:grpSpPr>
            <p:grpSp>
              <p:nvGrpSpPr>
                <p:cNvPr id="93" name="组合 92"/>
                <p:cNvGrpSpPr/>
                <p:nvPr/>
              </p:nvGrpSpPr>
              <p:grpSpPr>
                <a:xfrm>
                  <a:off x="3273692" y="3518846"/>
                  <a:ext cx="1202093" cy="1388087"/>
                  <a:chOff x="3273692" y="3518846"/>
                  <a:chExt cx="1202093" cy="1388087"/>
                </a:xfrm>
              </p:grpSpPr>
              <p:sp>
                <p:nvSpPr>
                  <p:cNvPr id="94" name="Freeform 11"/>
                  <p:cNvSpPr/>
                  <p:nvPr>
                    <p:custDataLst>
                      <p:tags r:id="rId29"/>
                    </p:custDataLst>
                  </p:nvPr>
                </p:nvSpPr>
                <p:spPr bwMode="auto">
                  <a:xfrm>
                    <a:off x="3273692" y="3518846"/>
                    <a:ext cx="1202093" cy="1388087"/>
                  </a:xfrm>
                  <a:custGeom>
                    <a:avLst/>
                    <a:gdLst>
                      <a:gd name="T0" fmla="*/ 0 w 1171"/>
                      <a:gd name="T1" fmla="*/ 1014 h 1352"/>
                      <a:gd name="T2" fmla="*/ 0 w 1171"/>
                      <a:gd name="T3" fmla="*/ 338 h 1352"/>
                      <a:gd name="T4" fmla="*/ 586 w 1171"/>
                      <a:gd name="T5" fmla="*/ 0 h 1352"/>
                      <a:gd name="T6" fmla="*/ 1171 w 1171"/>
                      <a:gd name="T7" fmla="*/ 338 h 1352"/>
                      <a:gd name="T8" fmla="*/ 1171 w 1171"/>
                      <a:gd name="T9" fmla="*/ 1014 h 1352"/>
                      <a:gd name="T10" fmla="*/ 586 w 1171"/>
                      <a:gd name="T11" fmla="*/ 1352 h 1352"/>
                      <a:gd name="T12" fmla="*/ 0 w 1171"/>
                      <a:gd name="T13" fmla="*/ 1014 h 1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71" h="1352">
                        <a:moveTo>
                          <a:pt x="0" y="1014"/>
                        </a:moveTo>
                        <a:lnTo>
                          <a:pt x="0" y="338"/>
                        </a:lnTo>
                        <a:lnTo>
                          <a:pt x="586" y="0"/>
                        </a:lnTo>
                        <a:lnTo>
                          <a:pt x="1171" y="338"/>
                        </a:lnTo>
                        <a:lnTo>
                          <a:pt x="1171" y="1014"/>
                        </a:lnTo>
                        <a:lnTo>
                          <a:pt x="586" y="1352"/>
                        </a:lnTo>
                        <a:lnTo>
                          <a:pt x="0" y="1014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>
                    <a:noFill/>
                  </a:ln>
                  <a:effectLst>
                    <a:outerShdw blurRad="228600" sx="102000" sy="102000" algn="ctr" rotWithShape="0">
                      <a:prstClr val="black">
                        <a:alpha val="28000"/>
                      </a:prstClr>
                    </a:outerShdw>
                  </a:effectLst>
                </p:spPr>
                <p:txBody>
                  <a:bodyPr vert="horz" wrap="square" lIns="68589" tIns="34295" rIns="68589" bIns="34295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" name="Freeform 21"/>
                  <p:cNvSpPr/>
                  <p:nvPr>
                    <p:custDataLst>
                      <p:tags r:id="rId30"/>
                    </p:custDataLst>
                  </p:nvPr>
                </p:nvSpPr>
                <p:spPr bwMode="auto">
                  <a:xfrm>
                    <a:off x="3345551" y="3559913"/>
                    <a:ext cx="408568" cy="441478"/>
                  </a:xfrm>
                  <a:custGeom>
                    <a:avLst/>
                    <a:gdLst>
                      <a:gd name="T0" fmla="*/ 0 w 398"/>
                      <a:gd name="T1" fmla="*/ 430 h 430"/>
                      <a:gd name="T2" fmla="*/ 398 w 398"/>
                      <a:gd name="T3" fmla="*/ 430 h 430"/>
                      <a:gd name="T4" fmla="*/ 398 w 398"/>
                      <a:gd name="T5" fmla="*/ 0 h 430"/>
                      <a:gd name="T6" fmla="*/ 0 w 398"/>
                      <a:gd name="T7" fmla="*/ 231 h 430"/>
                      <a:gd name="T8" fmla="*/ 0 w 398"/>
                      <a:gd name="T9" fmla="*/ 430 h 4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98" h="430">
                        <a:moveTo>
                          <a:pt x="0" y="430"/>
                        </a:moveTo>
                        <a:lnTo>
                          <a:pt x="398" y="430"/>
                        </a:lnTo>
                        <a:lnTo>
                          <a:pt x="398" y="0"/>
                        </a:lnTo>
                        <a:lnTo>
                          <a:pt x="0" y="231"/>
                        </a:lnTo>
                        <a:lnTo>
                          <a:pt x="0" y="43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 cap="flat">
                    <a:noFill/>
                    <a:prstDash val="solid"/>
                    <a:miter lim="800000"/>
                  </a:ln>
                  <a:effectLst>
                    <a:outerShdw blurRad="279400" dist="76200" dir="2700000" algn="tl" rotWithShape="0">
                      <a:prstClr val="black">
                        <a:alpha val="28000"/>
                      </a:prstClr>
                    </a:outerShdw>
                  </a:effectLst>
                </p:spPr>
                <p:txBody>
                  <a:bodyPr vert="horz" wrap="square" lIns="68589" tIns="34295" rIns="68589" bIns="34295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96" name="Freeform 28"/>
                <p:cNvSpPr>
                  <a:spLocks noEditPoints="1"/>
                </p:cNvSpPr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3504667" y="3772439"/>
                  <a:ext cx="93416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2 w 50"/>
                    <a:gd name="T3" fmla="*/ 99 h 107"/>
                    <a:gd name="T4" fmla="*/ 25 w 50"/>
                    <a:gd name="T5" fmla="*/ 107 h 107"/>
                    <a:gd name="T6" fmla="*/ 7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7 w 50"/>
                    <a:gd name="T13" fmla="*/ 7 h 107"/>
                    <a:gd name="T14" fmla="*/ 25 w 50"/>
                    <a:gd name="T15" fmla="*/ 0 h 107"/>
                    <a:gd name="T16" fmla="*/ 42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3 w 50"/>
                    <a:gd name="T23" fmla="*/ 24 h 107"/>
                    <a:gd name="T24" fmla="*/ 31 w 50"/>
                    <a:gd name="T25" fmla="*/ 18 h 107"/>
                    <a:gd name="T26" fmla="*/ 24 w 50"/>
                    <a:gd name="T27" fmla="*/ 15 h 107"/>
                    <a:gd name="T28" fmla="*/ 18 w 50"/>
                    <a:gd name="T29" fmla="*/ 18 h 107"/>
                    <a:gd name="T30" fmla="*/ 15 w 50"/>
                    <a:gd name="T31" fmla="*/ 24 h 107"/>
                    <a:gd name="T32" fmla="*/ 15 w 50"/>
                    <a:gd name="T33" fmla="*/ 82 h 107"/>
                    <a:gd name="T34" fmla="*/ 18 w 50"/>
                    <a:gd name="T35" fmla="*/ 88 h 107"/>
                    <a:gd name="T36" fmla="*/ 24 w 50"/>
                    <a:gd name="T37" fmla="*/ 91 h 107"/>
                    <a:gd name="T38" fmla="*/ 31 w 50"/>
                    <a:gd name="T39" fmla="*/ 88 h 107"/>
                    <a:gd name="T40" fmla="*/ 33 w 50"/>
                    <a:gd name="T41" fmla="*/ 82 h 107"/>
                    <a:gd name="T42" fmla="*/ 33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7" y="95"/>
                        <a:pt x="42" y="99"/>
                      </a:cubicBezTo>
                      <a:cubicBezTo>
                        <a:pt x="37" y="104"/>
                        <a:pt x="32" y="107"/>
                        <a:pt x="25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2" y="12"/>
                        <a:pt x="7" y="7"/>
                      </a:cubicBezTo>
                      <a:cubicBezTo>
                        <a:pt x="12" y="2"/>
                        <a:pt x="18" y="0"/>
                        <a:pt x="25" y="0"/>
                      </a:cubicBezTo>
                      <a:cubicBezTo>
                        <a:pt x="32" y="0"/>
                        <a:pt x="38" y="2"/>
                        <a:pt x="42" y="7"/>
                      </a:cubicBezTo>
                      <a:cubicBezTo>
                        <a:pt x="47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3" y="24"/>
                      </a:moveTo>
                      <a:cubicBezTo>
                        <a:pt x="33" y="22"/>
                        <a:pt x="32" y="20"/>
                        <a:pt x="31" y="18"/>
                      </a:cubicBezTo>
                      <a:cubicBezTo>
                        <a:pt x="29" y="16"/>
                        <a:pt x="27" y="15"/>
                        <a:pt x="24" y="15"/>
                      </a:cubicBezTo>
                      <a:cubicBezTo>
                        <a:pt x="22" y="15"/>
                        <a:pt x="20" y="16"/>
                        <a:pt x="18" y="18"/>
                      </a:cubicBezTo>
                      <a:cubicBezTo>
                        <a:pt x="16" y="20"/>
                        <a:pt x="15" y="22"/>
                        <a:pt x="15" y="24"/>
                      </a:cubicBezTo>
                      <a:cubicBezTo>
                        <a:pt x="15" y="82"/>
                        <a:pt x="15" y="82"/>
                        <a:pt x="15" y="82"/>
                      </a:cubicBezTo>
                      <a:cubicBezTo>
                        <a:pt x="15" y="84"/>
                        <a:pt x="16" y="86"/>
                        <a:pt x="18" y="88"/>
                      </a:cubicBezTo>
                      <a:cubicBezTo>
                        <a:pt x="20" y="90"/>
                        <a:pt x="22" y="91"/>
                        <a:pt x="24" y="91"/>
                      </a:cubicBezTo>
                      <a:cubicBezTo>
                        <a:pt x="27" y="91"/>
                        <a:pt x="29" y="90"/>
                        <a:pt x="31" y="88"/>
                      </a:cubicBezTo>
                      <a:cubicBezTo>
                        <a:pt x="32" y="86"/>
                        <a:pt x="33" y="84"/>
                        <a:pt x="33" y="82"/>
                      </a:cubicBezTo>
                      <a:lnTo>
                        <a:pt x="33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29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3622720" y="3774493"/>
                  <a:ext cx="89310" cy="198152"/>
                </a:xfrm>
                <a:custGeom>
                  <a:avLst/>
                  <a:gdLst>
                    <a:gd name="T0" fmla="*/ 17 w 48"/>
                    <a:gd name="T1" fmla="*/ 16 h 106"/>
                    <a:gd name="T2" fmla="*/ 17 w 48"/>
                    <a:gd name="T3" fmla="*/ 38 h 106"/>
                    <a:gd name="T4" fmla="*/ 24 w 48"/>
                    <a:gd name="T5" fmla="*/ 33 h 106"/>
                    <a:gd name="T6" fmla="*/ 29 w 48"/>
                    <a:gd name="T7" fmla="*/ 32 h 106"/>
                    <a:gd name="T8" fmla="*/ 44 w 48"/>
                    <a:gd name="T9" fmla="*/ 39 h 106"/>
                    <a:gd name="T10" fmla="*/ 48 w 48"/>
                    <a:gd name="T11" fmla="*/ 57 h 106"/>
                    <a:gd name="T12" fmla="*/ 48 w 48"/>
                    <a:gd name="T13" fmla="*/ 80 h 106"/>
                    <a:gd name="T14" fmla="*/ 41 w 48"/>
                    <a:gd name="T15" fmla="*/ 99 h 106"/>
                    <a:gd name="T16" fmla="*/ 23 w 48"/>
                    <a:gd name="T17" fmla="*/ 106 h 106"/>
                    <a:gd name="T18" fmla="*/ 6 w 48"/>
                    <a:gd name="T19" fmla="*/ 98 h 106"/>
                    <a:gd name="T20" fmla="*/ 0 w 48"/>
                    <a:gd name="T21" fmla="*/ 81 h 106"/>
                    <a:gd name="T22" fmla="*/ 0 w 48"/>
                    <a:gd name="T23" fmla="*/ 78 h 106"/>
                    <a:gd name="T24" fmla="*/ 15 w 48"/>
                    <a:gd name="T25" fmla="*/ 77 h 106"/>
                    <a:gd name="T26" fmla="*/ 15 w 48"/>
                    <a:gd name="T27" fmla="*/ 81 h 106"/>
                    <a:gd name="T28" fmla="*/ 20 w 48"/>
                    <a:gd name="T29" fmla="*/ 89 h 106"/>
                    <a:gd name="T30" fmla="*/ 23 w 48"/>
                    <a:gd name="T31" fmla="*/ 90 h 106"/>
                    <a:gd name="T32" fmla="*/ 33 w 48"/>
                    <a:gd name="T33" fmla="*/ 80 h 106"/>
                    <a:gd name="T34" fmla="*/ 33 w 48"/>
                    <a:gd name="T35" fmla="*/ 54 h 106"/>
                    <a:gd name="T36" fmla="*/ 29 w 48"/>
                    <a:gd name="T37" fmla="*/ 46 h 106"/>
                    <a:gd name="T38" fmla="*/ 25 w 48"/>
                    <a:gd name="T39" fmla="*/ 45 h 106"/>
                    <a:gd name="T40" fmla="*/ 19 w 48"/>
                    <a:gd name="T41" fmla="*/ 48 h 106"/>
                    <a:gd name="T42" fmla="*/ 17 w 48"/>
                    <a:gd name="T43" fmla="*/ 54 h 106"/>
                    <a:gd name="T44" fmla="*/ 17 w 48"/>
                    <a:gd name="T45" fmla="*/ 57 h 106"/>
                    <a:gd name="T46" fmla="*/ 1 w 48"/>
                    <a:gd name="T47" fmla="*/ 57 h 106"/>
                    <a:gd name="T48" fmla="*/ 1 w 48"/>
                    <a:gd name="T49" fmla="*/ 0 h 106"/>
                    <a:gd name="T50" fmla="*/ 47 w 48"/>
                    <a:gd name="T51" fmla="*/ 0 h 106"/>
                    <a:gd name="T52" fmla="*/ 47 w 48"/>
                    <a:gd name="T53" fmla="*/ 16 h 106"/>
                    <a:gd name="T54" fmla="*/ 17 w 48"/>
                    <a:gd name="T55" fmla="*/ 1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8" h="106">
                      <a:moveTo>
                        <a:pt x="17" y="16"/>
                      </a:move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9" y="36"/>
                        <a:pt x="21" y="34"/>
                        <a:pt x="24" y="33"/>
                      </a:cubicBezTo>
                      <a:cubicBezTo>
                        <a:pt x="25" y="32"/>
                        <a:pt x="27" y="32"/>
                        <a:pt x="29" y="32"/>
                      </a:cubicBezTo>
                      <a:cubicBezTo>
                        <a:pt x="36" y="32"/>
                        <a:pt x="41" y="35"/>
                        <a:pt x="44" y="39"/>
                      </a:cubicBezTo>
                      <a:cubicBezTo>
                        <a:pt x="47" y="44"/>
                        <a:pt x="48" y="49"/>
                        <a:pt x="48" y="57"/>
                      </a:cubicBezTo>
                      <a:cubicBezTo>
                        <a:pt x="48" y="80"/>
                        <a:pt x="48" y="80"/>
                        <a:pt x="48" y="80"/>
                      </a:cubicBezTo>
                      <a:cubicBezTo>
                        <a:pt x="48" y="87"/>
                        <a:pt x="46" y="94"/>
                        <a:pt x="41" y="99"/>
                      </a:cubicBezTo>
                      <a:cubicBezTo>
                        <a:pt x="36" y="103"/>
                        <a:pt x="31" y="106"/>
                        <a:pt x="23" y="106"/>
                      </a:cubicBezTo>
                      <a:cubicBezTo>
                        <a:pt x="17" y="106"/>
                        <a:pt x="11" y="103"/>
                        <a:pt x="6" y="98"/>
                      </a:cubicBezTo>
                      <a:cubicBezTo>
                        <a:pt x="2" y="94"/>
                        <a:pt x="0" y="88"/>
                        <a:pt x="0" y="81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5" y="77"/>
                        <a:pt x="15" y="77"/>
                        <a:pt x="15" y="77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6" y="85"/>
                        <a:pt x="17" y="88"/>
                        <a:pt x="20" y="89"/>
                      </a:cubicBezTo>
                      <a:cubicBezTo>
                        <a:pt x="21" y="89"/>
                        <a:pt x="22" y="90"/>
                        <a:pt x="23" y="90"/>
                      </a:cubicBezTo>
                      <a:cubicBezTo>
                        <a:pt x="30" y="90"/>
                        <a:pt x="33" y="86"/>
                        <a:pt x="33" y="80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cubicBezTo>
                        <a:pt x="33" y="51"/>
                        <a:pt x="32" y="48"/>
                        <a:pt x="29" y="46"/>
                      </a:cubicBezTo>
                      <a:cubicBezTo>
                        <a:pt x="28" y="45"/>
                        <a:pt x="27" y="45"/>
                        <a:pt x="25" y="45"/>
                      </a:cubicBezTo>
                      <a:cubicBezTo>
                        <a:pt x="22" y="45"/>
                        <a:pt x="20" y="46"/>
                        <a:pt x="19" y="48"/>
                      </a:cubicBezTo>
                      <a:cubicBezTo>
                        <a:pt x="18" y="50"/>
                        <a:pt x="17" y="52"/>
                        <a:pt x="17" y="54"/>
                      </a:cubicBezTo>
                      <a:cubicBezTo>
                        <a:pt x="17" y="57"/>
                        <a:pt x="17" y="57"/>
                        <a:pt x="17" y="57"/>
                      </a:cubicBezTo>
                      <a:cubicBezTo>
                        <a:pt x="1" y="57"/>
                        <a:pt x="1" y="57"/>
                        <a:pt x="1" y="57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lnTo>
                        <a:pt x="17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grpSp>
              <p:nvGrpSpPr>
                <p:cNvPr id="98" name="组合 97"/>
                <p:cNvGrpSpPr/>
                <p:nvPr/>
              </p:nvGrpSpPr>
              <p:grpSpPr>
                <a:xfrm>
                  <a:off x="3687515" y="4141748"/>
                  <a:ext cx="403191" cy="374204"/>
                  <a:chOff x="5278438" y="2973388"/>
                  <a:chExt cx="1344613" cy="1247775"/>
                </a:xfrm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99" name="Freeform 67"/>
                  <p:cNvSpPr>
                    <a:spLocks noEditPoints="1"/>
                  </p:cNvSpPr>
                  <p:nvPr>
                    <p:custDataLst>
                      <p:tags r:id="rId33"/>
                    </p:custDataLst>
                  </p:nvPr>
                </p:nvSpPr>
                <p:spPr bwMode="auto">
                  <a:xfrm>
                    <a:off x="5821363" y="2973388"/>
                    <a:ext cx="801688" cy="806450"/>
                  </a:xfrm>
                  <a:custGeom>
                    <a:avLst/>
                    <a:gdLst>
                      <a:gd name="T0" fmla="*/ 256 w 281"/>
                      <a:gd name="T1" fmla="*/ 26 h 282"/>
                      <a:gd name="T2" fmla="*/ 163 w 281"/>
                      <a:gd name="T3" fmla="*/ 26 h 282"/>
                      <a:gd name="T4" fmla="*/ 0 w 281"/>
                      <a:gd name="T5" fmla="*/ 190 h 282"/>
                      <a:gd name="T6" fmla="*/ 92 w 281"/>
                      <a:gd name="T7" fmla="*/ 282 h 282"/>
                      <a:gd name="T8" fmla="*/ 256 w 281"/>
                      <a:gd name="T9" fmla="*/ 119 h 282"/>
                      <a:gd name="T10" fmla="*/ 256 w 281"/>
                      <a:gd name="T11" fmla="*/ 26 h 282"/>
                      <a:gd name="T12" fmla="*/ 55 w 281"/>
                      <a:gd name="T13" fmla="*/ 192 h 282"/>
                      <a:gd name="T14" fmla="*/ 44 w 281"/>
                      <a:gd name="T15" fmla="*/ 181 h 282"/>
                      <a:gd name="T16" fmla="*/ 183 w 281"/>
                      <a:gd name="T17" fmla="*/ 42 h 282"/>
                      <a:gd name="T18" fmla="*/ 194 w 281"/>
                      <a:gd name="T19" fmla="*/ 42 h 282"/>
                      <a:gd name="T20" fmla="*/ 194 w 281"/>
                      <a:gd name="T21" fmla="*/ 53 h 282"/>
                      <a:gd name="T22" fmla="*/ 55 w 281"/>
                      <a:gd name="T23" fmla="*/ 192 h 282"/>
                      <a:gd name="T24" fmla="*/ 78 w 281"/>
                      <a:gd name="T25" fmla="*/ 215 h 282"/>
                      <a:gd name="T26" fmla="*/ 67 w 281"/>
                      <a:gd name="T27" fmla="*/ 204 h 282"/>
                      <a:gd name="T28" fmla="*/ 217 w 281"/>
                      <a:gd name="T29" fmla="*/ 54 h 282"/>
                      <a:gd name="T30" fmla="*/ 228 w 281"/>
                      <a:gd name="T31" fmla="*/ 54 h 282"/>
                      <a:gd name="T32" fmla="*/ 228 w 281"/>
                      <a:gd name="T33" fmla="*/ 65 h 282"/>
                      <a:gd name="T34" fmla="*/ 78 w 281"/>
                      <a:gd name="T35" fmla="*/ 215 h 282"/>
                      <a:gd name="T36" fmla="*/ 101 w 281"/>
                      <a:gd name="T37" fmla="*/ 238 h 282"/>
                      <a:gd name="T38" fmla="*/ 90 w 281"/>
                      <a:gd name="T39" fmla="*/ 227 h 282"/>
                      <a:gd name="T40" fmla="*/ 229 w 281"/>
                      <a:gd name="T41" fmla="*/ 88 h 282"/>
                      <a:gd name="T42" fmla="*/ 240 w 281"/>
                      <a:gd name="T43" fmla="*/ 88 h 282"/>
                      <a:gd name="T44" fmla="*/ 240 w 281"/>
                      <a:gd name="T45" fmla="*/ 99 h 282"/>
                      <a:gd name="T46" fmla="*/ 101 w 281"/>
                      <a:gd name="T47" fmla="*/ 238 h 2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81" h="282">
                        <a:moveTo>
                          <a:pt x="256" y="26"/>
                        </a:moveTo>
                        <a:cubicBezTo>
                          <a:pt x="230" y="0"/>
                          <a:pt x="189" y="0"/>
                          <a:pt x="163" y="26"/>
                        </a:cubicBezTo>
                        <a:cubicBezTo>
                          <a:pt x="0" y="190"/>
                          <a:pt x="0" y="190"/>
                          <a:pt x="0" y="190"/>
                        </a:cubicBezTo>
                        <a:cubicBezTo>
                          <a:pt x="92" y="282"/>
                          <a:pt x="92" y="282"/>
                          <a:pt x="92" y="282"/>
                        </a:cubicBezTo>
                        <a:cubicBezTo>
                          <a:pt x="256" y="119"/>
                          <a:pt x="256" y="119"/>
                          <a:pt x="256" y="119"/>
                        </a:cubicBezTo>
                        <a:cubicBezTo>
                          <a:pt x="281" y="93"/>
                          <a:pt x="281" y="52"/>
                          <a:pt x="256" y="26"/>
                        </a:cubicBezTo>
                        <a:close/>
                        <a:moveTo>
                          <a:pt x="55" y="192"/>
                        </a:moveTo>
                        <a:cubicBezTo>
                          <a:pt x="44" y="181"/>
                          <a:pt x="44" y="181"/>
                          <a:pt x="44" y="181"/>
                        </a:cubicBezTo>
                        <a:cubicBezTo>
                          <a:pt x="183" y="42"/>
                          <a:pt x="183" y="42"/>
                          <a:pt x="183" y="42"/>
                        </a:cubicBezTo>
                        <a:cubicBezTo>
                          <a:pt x="186" y="39"/>
                          <a:pt x="191" y="39"/>
                          <a:pt x="194" y="42"/>
                        </a:cubicBezTo>
                        <a:cubicBezTo>
                          <a:pt x="197" y="45"/>
                          <a:pt x="197" y="50"/>
                          <a:pt x="194" y="53"/>
                        </a:cubicBezTo>
                        <a:lnTo>
                          <a:pt x="55" y="192"/>
                        </a:lnTo>
                        <a:close/>
                        <a:moveTo>
                          <a:pt x="78" y="215"/>
                        </a:moveTo>
                        <a:cubicBezTo>
                          <a:pt x="67" y="204"/>
                          <a:pt x="67" y="204"/>
                          <a:pt x="67" y="204"/>
                        </a:cubicBezTo>
                        <a:cubicBezTo>
                          <a:pt x="217" y="54"/>
                          <a:pt x="217" y="54"/>
                          <a:pt x="217" y="54"/>
                        </a:cubicBezTo>
                        <a:cubicBezTo>
                          <a:pt x="220" y="51"/>
                          <a:pt x="225" y="51"/>
                          <a:pt x="228" y="54"/>
                        </a:cubicBezTo>
                        <a:cubicBezTo>
                          <a:pt x="231" y="57"/>
                          <a:pt x="231" y="62"/>
                          <a:pt x="228" y="65"/>
                        </a:cubicBezTo>
                        <a:lnTo>
                          <a:pt x="78" y="215"/>
                        </a:lnTo>
                        <a:close/>
                        <a:moveTo>
                          <a:pt x="101" y="238"/>
                        </a:moveTo>
                        <a:cubicBezTo>
                          <a:pt x="90" y="227"/>
                          <a:pt x="90" y="227"/>
                          <a:pt x="90" y="227"/>
                        </a:cubicBezTo>
                        <a:cubicBezTo>
                          <a:pt x="229" y="88"/>
                          <a:pt x="229" y="88"/>
                          <a:pt x="229" y="88"/>
                        </a:cubicBezTo>
                        <a:cubicBezTo>
                          <a:pt x="232" y="85"/>
                          <a:pt x="237" y="85"/>
                          <a:pt x="240" y="88"/>
                        </a:cubicBezTo>
                        <a:cubicBezTo>
                          <a:pt x="243" y="91"/>
                          <a:pt x="243" y="96"/>
                          <a:pt x="240" y="99"/>
                        </a:cubicBezTo>
                        <a:lnTo>
                          <a:pt x="101" y="2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solidFill>
                        <a:srgbClr val="78A6B6"/>
                      </a:solidFill>
                    </a:endParaRPr>
                  </a:p>
                </p:txBody>
              </p:sp>
              <p:sp>
                <p:nvSpPr>
                  <p:cNvPr id="100" name="Freeform 68"/>
                  <p:cNvSpPr/>
                  <p:nvPr>
                    <p:custDataLst>
                      <p:tags r:id="rId34"/>
                    </p:custDataLst>
                  </p:nvPr>
                </p:nvSpPr>
                <p:spPr bwMode="auto">
                  <a:xfrm>
                    <a:off x="5375275" y="3662363"/>
                    <a:ext cx="554038" cy="558800"/>
                  </a:xfrm>
                  <a:custGeom>
                    <a:avLst/>
                    <a:gdLst>
                      <a:gd name="T0" fmla="*/ 227 w 349"/>
                      <a:gd name="T1" fmla="*/ 209 h 352"/>
                      <a:gd name="T2" fmla="*/ 210 w 349"/>
                      <a:gd name="T3" fmla="*/ 193 h 352"/>
                      <a:gd name="T4" fmla="*/ 349 w 349"/>
                      <a:gd name="T5" fmla="*/ 54 h 352"/>
                      <a:gd name="T6" fmla="*/ 295 w 349"/>
                      <a:gd name="T7" fmla="*/ 0 h 352"/>
                      <a:gd name="T8" fmla="*/ 156 w 349"/>
                      <a:gd name="T9" fmla="*/ 139 h 352"/>
                      <a:gd name="T10" fmla="*/ 142 w 349"/>
                      <a:gd name="T11" fmla="*/ 125 h 352"/>
                      <a:gd name="T12" fmla="*/ 110 w 349"/>
                      <a:gd name="T13" fmla="*/ 141 h 352"/>
                      <a:gd name="T14" fmla="*/ 0 w 349"/>
                      <a:gd name="T15" fmla="*/ 317 h 352"/>
                      <a:gd name="T16" fmla="*/ 32 w 349"/>
                      <a:gd name="T17" fmla="*/ 352 h 352"/>
                      <a:gd name="T18" fmla="*/ 207 w 349"/>
                      <a:gd name="T19" fmla="*/ 242 h 352"/>
                      <a:gd name="T20" fmla="*/ 227 w 349"/>
                      <a:gd name="T21" fmla="*/ 209 h 3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49" h="352">
                        <a:moveTo>
                          <a:pt x="227" y="209"/>
                        </a:moveTo>
                        <a:lnTo>
                          <a:pt x="210" y="193"/>
                        </a:lnTo>
                        <a:lnTo>
                          <a:pt x="349" y="54"/>
                        </a:lnTo>
                        <a:lnTo>
                          <a:pt x="295" y="0"/>
                        </a:lnTo>
                        <a:lnTo>
                          <a:pt x="156" y="139"/>
                        </a:lnTo>
                        <a:lnTo>
                          <a:pt x="142" y="125"/>
                        </a:lnTo>
                        <a:lnTo>
                          <a:pt x="110" y="141"/>
                        </a:lnTo>
                        <a:lnTo>
                          <a:pt x="0" y="317"/>
                        </a:lnTo>
                        <a:lnTo>
                          <a:pt x="32" y="352"/>
                        </a:lnTo>
                        <a:lnTo>
                          <a:pt x="207" y="242"/>
                        </a:lnTo>
                        <a:lnTo>
                          <a:pt x="227" y="20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solidFill>
                        <a:srgbClr val="78A6B6"/>
                      </a:solidFill>
                    </a:endParaRPr>
                  </a:p>
                </p:txBody>
              </p:sp>
              <p:sp>
                <p:nvSpPr>
                  <p:cNvPr id="101" name="Freeform 69"/>
                  <p:cNvSpPr/>
                  <p:nvPr>
                    <p:custDataLst>
                      <p:tags r:id="rId35"/>
                    </p:custDataLst>
                  </p:nvPr>
                </p:nvSpPr>
                <p:spPr bwMode="auto">
                  <a:xfrm>
                    <a:off x="5278438" y="2986088"/>
                    <a:ext cx="590550" cy="590550"/>
                  </a:xfrm>
                  <a:custGeom>
                    <a:avLst/>
                    <a:gdLst>
                      <a:gd name="T0" fmla="*/ 104 w 207"/>
                      <a:gd name="T1" fmla="*/ 0 h 207"/>
                      <a:gd name="T2" fmla="*/ 78 w 207"/>
                      <a:gd name="T3" fmla="*/ 3 h 207"/>
                      <a:gd name="T4" fmla="*/ 81 w 207"/>
                      <a:gd name="T5" fmla="*/ 5 h 207"/>
                      <a:gd name="T6" fmla="*/ 118 w 207"/>
                      <a:gd name="T7" fmla="*/ 43 h 207"/>
                      <a:gd name="T8" fmla="*/ 118 w 207"/>
                      <a:gd name="T9" fmla="*/ 112 h 207"/>
                      <a:gd name="T10" fmla="*/ 49 w 207"/>
                      <a:gd name="T11" fmla="*/ 112 h 207"/>
                      <a:gd name="T12" fmla="*/ 12 w 207"/>
                      <a:gd name="T13" fmla="*/ 74 h 207"/>
                      <a:gd name="T14" fmla="*/ 7 w 207"/>
                      <a:gd name="T15" fmla="*/ 68 h 207"/>
                      <a:gd name="T16" fmla="*/ 0 w 207"/>
                      <a:gd name="T17" fmla="*/ 103 h 207"/>
                      <a:gd name="T18" fmla="*/ 104 w 207"/>
                      <a:gd name="T19" fmla="*/ 207 h 207"/>
                      <a:gd name="T20" fmla="*/ 207 w 207"/>
                      <a:gd name="T21" fmla="*/ 103 h 207"/>
                      <a:gd name="T22" fmla="*/ 104 w 207"/>
                      <a:gd name="T23" fmla="*/ 0 h 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07" h="207">
                        <a:moveTo>
                          <a:pt x="104" y="0"/>
                        </a:moveTo>
                        <a:cubicBezTo>
                          <a:pt x="95" y="0"/>
                          <a:pt x="86" y="1"/>
                          <a:pt x="78" y="3"/>
                        </a:cubicBezTo>
                        <a:cubicBezTo>
                          <a:pt x="79" y="4"/>
                          <a:pt x="80" y="5"/>
                          <a:pt x="81" y="5"/>
                        </a:cubicBezTo>
                        <a:cubicBezTo>
                          <a:pt x="118" y="43"/>
                          <a:pt x="118" y="43"/>
                          <a:pt x="118" y="43"/>
                        </a:cubicBezTo>
                        <a:cubicBezTo>
                          <a:pt x="137" y="62"/>
                          <a:pt x="137" y="93"/>
                          <a:pt x="118" y="112"/>
                        </a:cubicBezTo>
                        <a:cubicBezTo>
                          <a:pt x="99" y="131"/>
                          <a:pt x="68" y="131"/>
                          <a:pt x="49" y="112"/>
                        </a:cubicBezTo>
                        <a:cubicBezTo>
                          <a:pt x="12" y="74"/>
                          <a:pt x="12" y="74"/>
                          <a:pt x="12" y="74"/>
                        </a:cubicBezTo>
                        <a:cubicBezTo>
                          <a:pt x="10" y="72"/>
                          <a:pt x="8" y="70"/>
                          <a:pt x="7" y="68"/>
                        </a:cubicBezTo>
                        <a:cubicBezTo>
                          <a:pt x="3" y="79"/>
                          <a:pt x="0" y="91"/>
                          <a:pt x="0" y="103"/>
                        </a:cubicBezTo>
                        <a:cubicBezTo>
                          <a:pt x="0" y="161"/>
                          <a:pt x="47" y="207"/>
                          <a:pt x="104" y="207"/>
                        </a:cubicBezTo>
                        <a:cubicBezTo>
                          <a:pt x="161" y="207"/>
                          <a:pt x="207" y="161"/>
                          <a:pt x="207" y="103"/>
                        </a:cubicBezTo>
                        <a:cubicBezTo>
                          <a:pt x="207" y="46"/>
                          <a:pt x="161" y="0"/>
                          <a:pt x="10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solidFill>
                        <a:srgbClr val="78A6B6"/>
                      </a:solidFill>
                    </a:endParaRPr>
                  </a:p>
                </p:txBody>
              </p:sp>
              <p:sp>
                <p:nvSpPr>
                  <p:cNvPr id="102" name="Freeform 70"/>
                  <p:cNvSpPr>
                    <a:spLocks noEditPoints="1"/>
                  </p:cNvSpPr>
                  <p:nvPr>
                    <p:custDataLst>
                      <p:tags r:id="rId36"/>
                    </p:custDataLst>
                  </p:nvPr>
                </p:nvSpPr>
                <p:spPr bwMode="auto">
                  <a:xfrm>
                    <a:off x="6008688" y="3686176"/>
                    <a:ext cx="531813" cy="531813"/>
                  </a:xfrm>
                  <a:custGeom>
                    <a:avLst/>
                    <a:gdLst>
                      <a:gd name="T0" fmla="*/ 164 w 186"/>
                      <a:gd name="T1" fmla="*/ 164 h 186"/>
                      <a:gd name="T2" fmla="*/ 164 w 186"/>
                      <a:gd name="T3" fmla="*/ 83 h 186"/>
                      <a:gd name="T4" fmla="*/ 81 w 186"/>
                      <a:gd name="T5" fmla="*/ 0 h 186"/>
                      <a:gd name="T6" fmla="*/ 0 w 186"/>
                      <a:gd name="T7" fmla="*/ 81 h 186"/>
                      <a:gd name="T8" fmla="*/ 82 w 186"/>
                      <a:gd name="T9" fmla="*/ 164 h 186"/>
                      <a:gd name="T10" fmla="*/ 164 w 186"/>
                      <a:gd name="T11" fmla="*/ 164 h 186"/>
                      <a:gd name="T12" fmla="*/ 109 w 186"/>
                      <a:gd name="T13" fmla="*/ 109 h 186"/>
                      <a:gd name="T14" fmla="*/ 142 w 186"/>
                      <a:gd name="T15" fmla="*/ 109 h 186"/>
                      <a:gd name="T16" fmla="*/ 142 w 186"/>
                      <a:gd name="T17" fmla="*/ 143 h 186"/>
                      <a:gd name="T18" fmla="*/ 109 w 186"/>
                      <a:gd name="T19" fmla="*/ 143 h 186"/>
                      <a:gd name="T20" fmla="*/ 109 w 186"/>
                      <a:gd name="T21" fmla="*/ 109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6" h="186">
                        <a:moveTo>
                          <a:pt x="164" y="164"/>
                        </a:moveTo>
                        <a:cubicBezTo>
                          <a:pt x="186" y="142"/>
                          <a:pt x="186" y="105"/>
                          <a:pt x="164" y="83"/>
                        </a:cubicBezTo>
                        <a:cubicBezTo>
                          <a:pt x="81" y="0"/>
                          <a:pt x="81" y="0"/>
                          <a:pt x="81" y="0"/>
                        </a:cubicBezTo>
                        <a:cubicBezTo>
                          <a:pt x="0" y="81"/>
                          <a:pt x="0" y="81"/>
                          <a:pt x="0" y="81"/>
                        </a:cubicBezTo>
                        <a:cubicBezTo>
                          <a:pt x="82" y="164"/>
                          <a:pt x="82" y="164"/>
                          <a:pt x="82" y="164"/>
                        </a:cubicBezTo>
                        <a:cubicBezTo>
                          <a:pt x="105" y="186"/>
                          <a:pt x="141" y="186"/>
                          <a:pt x="164" y="164"/>
                        </a:cubicBezTo>
                        <a:close/>
                        <a:moveTo>
                          <a:pt x="109" y="109"/>
                        </a:moveTo>
                        <a:cubicBezTo>
                          <a:pt x="118" y="100"/>
                          <a:pt x="133" y="100"/>
                          <a:pt x="142" y="109"/>
                        </a:cubicBezTo>
                        <a:cubicBezTo>
                          <a:pt x="152" y="118"/>
                          <a:pt x="152" y="133"/>
                          <a:pt x="142" y="143"/>
                        </a:cubicBezTo>
                        <a:cubicBezTo>
                          <a:pt x="133" y="152"/>
                          <a:pt x="118" y="152"/>
                          <a:pt x="109" y="143"/>
                        </a:cubicBezTo>
                        <a:cubicBezTo>
                          <a:pt x="99" y="133"/>
                          <a:pt x="99" y="118"/>
                          <a:pt x="109" y="10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solidFill>
                        <a:srgbClr val="78A6B6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3" name="组合 102"/>
            <p:cNvGrpSpPr/>
            <p:nvPr/>
          </p:nvGrpSpPr>
          <p:grpSpPr>
            <a:xfrm>
              <a:off x="8379" y="2566"/>
              <a:ext cx="1893" cy="2186"/>
              <a:chOff x="4669803" y="1099961"/>
              <a:chExt cx="1202093" cy="1388087"/>
            </a:xfrm>
          </p:grpSpPr>
          <p:sp>
            <p:nvSpPr>
              <p:cNvPr id="104" name="Freeform 17"/>
              <p:cNvSpPr/>
              <p:nvPr>
                <p:custDataLst>
                  <p:tags r:id="rId37"/>
                </p:custDataLst>
              </p:nvPr>
            </p:nvSpPr>
            <p:spPr bwMode="auto">
              <a:xfrm>
                <a:off x="4741662" y="1141029"/>
                <a:ext cx="528675" cy="237166"/>
              </a:xfrm>
              <a:custGeom>
                <a:avLst/>
                <a:gdLst>
                  <a:gd name="T0" fmla="*/ 0 w 515"/>
                  <a:gd name="T1" fmla="*/ 231 h 231"/>
                  <a:gd name="T2" fmla="*/ 398 w 515"/>
                  <a:gd name="T3" fmla="*/ 0 h 231"/>
                  <a:gd name="T4" fmla="*/ 515 w 515"/>
                  <a:gd name="T5" fmla="*/ 0 h 231"/>
                  <a:gd name="T6" fmla="*/ 515 w 515"/>
                  <a:gd name="T7" fmla="*/ 231 h 231"/>
                  <a:gd name="T8" fmla="*/ 0 w 515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5" y="0"/>
                    </a:lnTo>
                    <a:lnTo>
                      <a:pt x="515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765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4669803" y="1099961"/>
                <a:ext cx="1202093" cy="1388087"/>
                <a:chOff x="4669803" y="1099961"/>
                <a:chExt cx="1202093" cy="1388087"/>
              </a:xfrm>
            </p:grpSpPr>
            <p:sp>
              <p:nvSpPr>
                <p:cNvPr id="106" name="Freeform 18"/>
                <p:cNvSpPr/>
                <p:nvPr>
                  <p:custDataLst>
                    <p:tags r:id="rId38"/>
                  </p:custDataLst>
                </p:nvPr>
              </p:nvSpPr>
              <p:spPr bwMode="auto">
                <a:xfrm>
                  <a:off x="4669803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5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5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5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5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9"/>
                <p:cNvSpPr/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4741662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9" tIns="34295" rIns="68589" bIns="34295" rtlCol="0" anchor="ctr"/>
                <a:lstStyle/>
                <a:p>
                  <a:pPr algn="ctr"/>
                  <a:endParaRPr lang="zh-CN" altLang="en-US">
                    <a:solidFill>
                      <a:sysClr val="window" lastClr="FFFFFF"/>
                    </a:solidFill>
                    <a:latin typeface="Palatino Linotype" charset="0"/>
                    <a:ea typeface="宋体" charset="0"/>
                  </a:endParaRPr>
                </a:p>
              </p:txBody>
            </p:sp>
            <p:sp>
              <p:nvSpPr>
                <p:cNvPr id="108" name="Freeform 26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4895645" y="1353554"/>
                  <a:ext cx="93416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3 w 50"/>
                    <a:gd name="T3" fmla="*/ 99 h 107"/>
                    <a:gd name="T4" fmla="*/ 25 w 50"/>
                    <a:gd name="T5" fmla="*/ 107 h 107"/>
                    <a:gd name="T6" fmla="*/ 8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8 w 50"/>
                    <a:gd name="T13" fmla="*/ 7 h 107"/>
                    <a:gd name="T14" fmla="*/ 25 w 50"/>
                    <a:gd name="T15" fmla="*/ 0 h 107"/>
                    <a:gd name="T16" fmla="*/ 43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4 w 50"/>
                    <a:gd name="T23" fmla="*/ 24 h 107"/>
                    <a:gd name="T24" fmla="*/ 31 w 50"/>
                    <a:gd name="T25" fmla="*/ 18 h 107"/>
                    <a:gd name="T26" fmla="*/ 25 w 50"/>
                    <a:gd name="T27" fmla="*/ 15 h 107"/>
                    <a:gd name="T28" fmla="*/ 19 w 50"/>
                    <a:gd name="T29" fmla="*/ 18 h 107"/>
                    <a:gd name="T30" fmla="*/ 16 w 50"/>
                    <a:gd name="T31" fmla="*/ 24 h 107"/>
                    <a:gd name="T32" fmla="*/ 16 w 50"/>
                    <a:gd name="T33" fmla="*/ 82 h 107"/>
                    <a:gd name="T34" fmla="*/ 19 w 50"/>
                    <a:gd name="T35" fmla="*/ 88 h 107"/>
                    <a:gd name="T36" fmla="*/ 25 w 50"/>
                    <a:gd name="T37" fmla="*/ 91 h 107"/>
                    <a:gd name="T38" fmla="*/ 31 w 50"/>
                    <a:gd name="T39" fmla="*/ 88 h 107"/>
                    <a:gd name="T40" fmla="*/ 34 w 50"/>
                    <a:gd name="T41" fmla="*/ 82 h 107"/>
                    <a:gd name="T42" fmla="*/ 34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8" y="95"/>
                        <a:pt x="43" y="99"/>
                      </a:cubicBezTo>
                      <a:cubicBezTo>
                        <a:pt x="38" y="104"/>
                        <a:pt x="32" y="107"/>
                        <a:pt x="25" y="107"/>
                      </a:cubicBezTo>
                      <a:cubicBezTo>
                        <a:pt x="19" y="107"/>
                        <a:pt x="13" y="104"/>
                        <a:pt x="8" y="99"/>
                      </a:cubicBezTo>
                      <a:cubicBezTo>
                        <a:pt x="3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3" y="12"/>
                        <a:pt x="8" y="7"/>
                      </a:cubicBezTo>
                      <a:cubicBezTo>
                        <a:pt x="13" y="2"/>
                        <a:pt x="19" y="0"/>
                        <a:pt x="25" y="0"/>
                      </a:cubicBezTo>
                      <a:cubicBezTo>
                        <a:pt x="32" y="0"/>
                        <a:pt x="38" y="2"/>
                        <a:pt x="43" y="7"/>
                      </a:cubicBezTo>
                      <a:cubicBezTo>
                        <a:pt x="48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4" y="24"/>
                      </a:moveTo>
                      <a:cubicBezTo>
                        <a:pt x="34" y="22"/>
                        <a:pt x="33" y="20"/>
                        <a:pt x="31" y="18"/>
                      </a:cubicBezTo>
                      <a:cubicBezTo>
                        <a:pt x="30" y="16"/>
                        <a:pt x="27" y="15"/>
                        <a:pt x="25" y="15"/>
                      </a:cubicBezTo>
                      <a:cubicBezTo>
                        <a:pt x="22" y="15"/>
                        <a:pt x="20" y="16"/>
                        <a:pt x="19" y="18"/>
                      </a:cubicBezTo>
                      <a:cubicBezTo>
                        <a:pt x="17" y="20"/>
                        <a:pt x="16" y="22"/>
                        <a:pt x="16" y="24"/>
                      </a:cubicBezTo>
                      <a:cubicBezTo>
                        <a:pt x="16" y="82"/>
                        <a:pt x="16" y="82"/>
                        <a:pt x="16" y="82"/>
                      </a:cubicBezTo>
                      <a:cubicBezTo>
                        <a:pt x="16" y="84"/>
                        <a:pt x="17" y="86"/>
                        <a:pt x="19" y="88"/>
                      </a:cubicBezTo>
                      <a:cubicBezTo>
                        <a:pt x="20" y="90"/>
                        <a:pt x="22" y="91"/>
                        <a:pt x="25" y="91"/>
                      </a:cubicBezTo>
                      <a:cubicBezTo>
                        <a:pt x="27" y="91"/>
                        <a:pt x="30" y="90"/>
                        <a:pt x="31" y="88"/>
                      </a:cubicBezTo>
                      <a:cubicBezTo>
                        <a:pt x="33" y="86"/>
                        <a:pt x="34" y="84"/>
                        <a:pt x="34" y="82"/>
                      </a:cubicBezTo>
                      <a:lnTo>
                        <a:pt x="34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27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5013699" y="1355607"/>
                  <a:ext cx="95469" cy="196099"/>
                </a:xfrm>
                <a:custGeom>
                  <a:avLst/>
                  <a:gdLst>
                    <a:gd name="T0" fmla="*/ 0 w 51"/>
                    <a:gd name="T1" fmla="*/ 30 h 105"/>
                    <a:gd name="T2" fmla="*/ 8 w 51"/>
                    <a:gd name="T3" fmla="*/ 7 h 105"/>
                    <a:gd name="T4" fmla="*/ 26 w 51"/>
                    <a:gd name="T5" fmla="*/ 0 h 105"/>
                    <a:gd name="T6" fmla="*/ 44 w 51"/>
                    <a:gd name="T7" fmla="*/ 8 h 105"/>
                    <a:gd name="T8" fmla="*/ 51 w 51"/>
                    <a:gd name="T9" fmla="*/ 26 h 105"/>
                    <a:gd name="T10" fmla="*/ 47 w 51"/>
                    <a:gd name="T11" fmla="*/ 46 h 105"/>
                    <a:gd name="T12" fmla="*/ 34 w 51"/>
                    <a:gd name="T13" fmla="*/ 65 h 105"/>
                    <a:gd name="T14" fmla="*/ 27 w 51"/>
                    <a:gd name="T15" fmla="*/ 77 h 105"/>
                    <a:gd name="T16" fmla="*/ 24 w 51"/>
                    <a:gd name="T17" fmla="*/ 81 h 105"/>
                    <a:gd name="T18" fmla="*/ 20 w 51"/>
                    <a:gd name="T19" fmla="*/ 88 h 105"/>
                    <a:gd name="T20" fmla="*/ 19 w 51"/>
                    <a:gd name="T21" fmla="*/ 89 h 105"/>
                    <a:gd name="T22" fmla="*/ 50 w 51"/>
                    <a:gd name="T23" fmla="*/ 89 h 105"/>
                    <a:gd name="T24" fmla="*/ 50 w 51"/>
                    <a:gd name="T25" fmla="*/ 105 h 105"/>
                    <a:gd name="T26" fmla="*/ 0 w 51"/>
                    <a:gd name="T27" fmla="*/ 105 h 105"/>
                    <a:gd name="T28" fmla="*/ 0 w 51"/>
                    <a:gd name="T29" fmla="*/ 90 h 105"/>
                    <a:gd name="T30" fmla="*/ 3 w 51"/>
                    <a:gd name="T31" fmla="*/ 84 h 105"/>
                    <a:gd name="T32" fmla="*/ 7 w 51"/>
                    <a:gd name="T33" fmla="*/ 79 h 105"/>
                    <a:gd name="T34" fmla="*/ 11 w 51"/>
                    <a:gd name="T35" fmla="*/ 73 h 105"/>
                    <a:gd name="T36" fmla="*/ 22 w 51"/>
                    <a:gd name="T37" fmla="*/ 57 h 105"/>
                    <a:gd name="T38" fmla="*/ 33 w 51"/>
                    <a:gd name="T39" fmla="*/ 39 h 105"/>
                    <a:gd name="T40" fmla="*/ 36 w 51"/>
                    <a:gd name="T41" fmla="*/ 26 h 105"/>
                    <a:gd name="T42" fmla="*/ 33 w 51"/>
                    <a:gd name="T43" fmla="*/ 18 h 105"/>
                    <a:gd name="T44" fmla="*/ 26 w 51"/>
                    <a:gd name="T45" fmla="*/ 15 h 105"/>
                    <a:gd name="T46" fmla="*/ 17 w 51"/>
                    <a:gd name="T47" fmla="*/ 22 h 105"/>
                    <a:gd name="T48" fmla="*/ 16 w 51"/>
                    <a:gd name="T49" fmla="*/ 28 h 105"/>
                    <a:gd name="T50" fmla="*/ 16 w 51"/>
                    <a:gd name="T51" fmla="*/ 32 h 105"/>
                    <a:gd name="T52" fmla="*/ 0 w 51"/>
                    <a:gd name="T53" fmla="*/ 32 h 105"/>
                    <a:gd name="T54" fmla="*/ 0 w 51"/>
                    <a:gd name="T55" fmla="*/ 3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1" h="105">
                      <a:moveTo>
                        <a:pt x="0" y="30"/>
                      </a:moveTo>
                      <a:cubicBezTo>
                        <a:pt x="0" y="20"/>
                        <a:pt x="3" y="12"/>
                        <a:pt x="8" y="7"/>
                      </a:cubicBezTo>
                      <a:cubicBezTo>
                        <a:pt x="13" y="2"/>
                        <a:pt x="19" y="0"/>
                        <a:pt x="26" y="0"/>
                      </a:cubicBezTo>
                      <a:cubicBezTo>
                        <a:pt x="33" y="0"/>
                        <a:pt x="39" y="3"/>
                        <a:pt x="44" y="8"/>
                      </a:cubicBezTo>
                      <a:cubicBezTo>
                        <a:pt x="49" y="13"/>
                        <a:pt x="51" y="19"/>
                        <a:pt x="51" y="26"/>
                      </a:cubicBezTo>
                      <a:cubicBezTo>
                        <a:pt x="51" y="33"/>
                        <a:pt x="50" y="40"/>
                        <a:pt x="47" y="46"/>
                      </a:cubicBezTo>
                      <a:cubicBezTo>
                        <a:pt x="45" y="50"/>
                        <a:pt x="41" y="56"/>
                        <a:pt x="34" y="65"/>
                      </a:cubicBezTo>
                      <a:cubicBezTo>
                        <a:pt x="33" y="68"/>
                        <a:pt x="30" y="72"/>
                        <a:pt x="27" y="77"/>
                      </a:cubicBezTo>
                      <a:cubicBezTo>
                        <a:pt x="24" y="81"/>
                        <a:pt x="24" y="81"/>
                        <a:pt x="24" y="81"/>
                      </a:cubicBezTo>
                      <a:cubicBezTo>
                        <a:pt x="22" y="84"/>
                        <a:pt x="21" y="86"/>
                        <a:pt x="20" y="88"/>
                      </a:cubicBezTo>
                      <a:cubicBezTo>
                        <a:pt x="19" y="88"/>
                        <a:pt x="19" y="89"/>
                        <a:pt x="19" y="89"/>
                      </a:cubicBezTo>
                      <a:cubicBezTo>
                        <a:pt x="50" y="89"/>
                        <a:pt x="50" y="89"/>
                        <a:pt x="50" y="89"/>
                      </a:cubicBezTo>
                      <a:cubicBezTo>
                        <a:pt x="50" y="105"/>
                        <a:pt x="50" y="105"/>
                        <a:pt x="50" y="105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1" y="88"/>
                        <a:pt x="3" y="84"/>
                      </a:cubicBezTo>
                      <a:cubicBezTo>
                        <a:pt x="4" y="83"/>
                        <a:pt x="6" y="81"/>
                        <a:pt x="7" y="79"/>
                      </a:cubicBezTo>
                      <a:cubicBezTo>
                        <a:pt x="11" y="73"/>
                        <a:pt x="11" y="73"/>
                        <a:pt x="11" y="73"/>
                      </a:cubicBezTo>
                      <a:cubicBezTo>
                        <a:pt x="13" y="70"/>
                        <a:pt x="17" y="65"/>
                        <a:pt x="22" y="57"/>
                      </a:cubicBezTo>
                      <a:cubicBezTo>
                        <a:pt x="27" y="51"/>
                        <a:pt x="31" y="44"/>
                        <a:pt x="33" y="39"/>
                      </a:cubicBezTo>
                      <a:cubicBezTo>
                        <a:pt x="35" y="34"/>
                        <a:pt x="36" y="30"/>
                        <a:pt x="36" y="26"/>
                      </a:cubicBezTo>
                      <a:cubicBezTo>
                        <a:pt x="36" y="23"/>
                        <a:pt x="35" y="21"/>
                        <a:pt x="33" y="18"/>
                      </a:cubicBezTo>
                      <a:cubicBezTo>
                        <a:pt x="31" y="16"/>
                        <a:pt x="29" y="15"/>
                        <a:pt x="26" y="15"/>
                      </a:cubicBezTo>
                      <a:cubicBezTo>
                        <a:pt x="22" y="15"/>
                        <a:pt x="18" y="17"/>
                        <a:pt x="17" y="22"/>
                      </a:cubicBezTo>
                      <a:cubicBezTo>
                        <a:pt x="16" y="24"/>
                        <a:pt x="16" y="26"/>
                        <a:pt x="16" y="28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8"/>
                <p:cNvSpPr>
                  <a:spLocks noEditPoints="1"/>
                </p:cNvSpPr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5106194" y="1640919"/>
                  <a:ext cx="414831" cy="501006"/>
                </a:xfrm>
                <a:custGeom>
                  <a:avLst/>
                  <a:gdLst>
                    <a:gd name="T0" fmla="*/ 85 w 94"/>
                    <a:gd name="T1" fmla="*/ 44 h 140"/>
                    <a:gd name="T2" fmla="*/ 45 w 94"/>
                    <a:gd name="T3" fmla="*/ 90 h 140"/>
                    <a:gd name="T4" fmla="*/ 26 w 94"/>
                    <a:gd name="T5" fmla="*/ 105 h 140"/>
                    <a:gd name="T6" fmla="*/ 26 w 94"/>
                    <a:gd name="T7" fmla="*/ 108 h 140"/>
                    <a:gd name="T8" fmla="*/ 35 w 94"/>
                    <a:gd name="T9" fmla="*/ 123 h 140"/>
                    <a:gd name="T10" fmla="*/ 17 w 94"/>
                    <a:gd name="T11" fmla="*/ 140 h 140"/>
                    <a:gd name="T12" fmla="*/ 0 w 94"/>
                    <a:gd name="T13" fmla="*/ 123 h 140"/>
                    <a:gd name="T14" fmla="*/ 9 w 94"/>
                    <a:gd name="T15" fmla="*/ 108 h 140"/>
                    <a:gd name="T16" fmla="*/ 9 w 94"/>
                    <a:gd name="T17" fmla="*/ 33 h 140"/>
                    <a:gd name="T18" fmla="*/ 0 w 94"/>
                    <a:gd name="T19" fmla="*/ 17 h 140"/>
                    <a:gd name="T20" fmla="*/ 17 w 94"/>
                    <a:gd name="T21" fmla="*/ 0 h 140"/>
                    <a:gd name="T22" fmla="*/ 35 w 94"/>
                    <a:gd name="T23" fmla="*/ 17 h 140"/>
                    <a:gd name="T24" fmla="*/ 26 w 94"/>
                    <a:gd name="T25" fmla="*/ 33 h 140"/>
                    <a:gd name="T26" fmla="*/ 26 w 94"/>
                    <a:gd name="T27" fmla="*/ 78 h 140"/>
                    <a:gd name="T28" fmla="*/ 40 w 94"/>
                    <a:gd name="T29" fmla="*/ 73 h 140"/>
                    <a:gd name="T30" fmla="*/ 67 w 94"/>
                    <a:gd name="T31" fmla="*/ 44 h 140"/>
                    <a:gd name="T32" fmla="*/ 58 w 94"/>
                    <a:gd name="T33" fmla="*/ 29 h 140"/>
                    <a:gd name="T34" fmla="*/ 76 w 94"/>
                    <a:gd name="T35" fmla="*/ 11 h 140"/>
                    <a:gd name="T36" fmla="*/ 94 w 94"/>
                    <a:gd name="T37" fmla="*/ 29 h 140"/>
                    <a:gd name="T38" fmla="*/ 85 w 94"/>
                    <a:gd name="T39" fmla="*/ 44 h 140"/>
                    <a:gd name="T40" fmla="*/ 17 w 94"/>
                    <a:gd name="T41" fmla="*/ 9 h 140"/>
                    <a:gd name="T42" fmla="*/ 9 w 94"/>
                    <a:gd name="T43" fmla="*/ 17 h 140"/>
                    <a:gd name="T44" fmla="*/ 17 w 94"/>
                    <a:gd name="T45" fmla="*/ 26 h 140"/>
                    <a:gd name="T46" fmla="*/ 26 w 94"/>
                    <a:gd name="T47" fmla="*/ 17 h 140"/>
                    <a:gd name="T48" fmla="*/ 17 w 94"/>
                    <a:gd name="T49" fmla="*/ 9 h 140"/>
                    <a:gd name="T50" fmla="*/ 17 w 94"/>
                    <a:gd name="T51" fmla="*/ 114 h 140"/>
                    <a:gd name="T52" fmla="*/ 9 w 94"/>
                    <a:gd name="T53" fmla="*/ 123 h 140"/>
                    <a:gd name="T54" fmla="*/ 17 w 94"/>
                    <a:gd name="T55" fmla="*/ 132 h 140"/>
                    <a:gd name="T56" fmla="*/ 26 w 94"/>
                    <a:gd name="T57" fmla="*/ 123 h 140"/>
                    <a:gd name="T58" fmla="*/ 17 w 94"/>
                    <a:gd name="T59" fmla="*/ 114 h 140"/>
                    <a:gd name="T60" fmla="*/ 76 w 94"/>
                    <a:gd name="T61" fmla="*/ 20 h 140"/>
                    <a:gd name="T62" fmla="*/ 67 w 94"/>
                    <a:gd name="T63" fmla="*/ 29 h 140"/>
                    <a:gd name="T64" fmla="*/ 76 w 94"/>
                    <a:gd name="T65" fmla="*/ 38 h 140"/>
                    <a:gd name="T66" fmla="*/ 85 w 94"/>
                    <a:gd name="T67" fmla="*/ 29 h 140"/>
                    <a:gd name="T68" fmla="*/ 76 w 94"/>
                    <a:gd name="T69" fmla="*/ 2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4" h="140">
                      <a:moveTo>
                        <a:pt x="85" y="44"/>
                      </a:moveTo>
                      <a:cubicBezTo>
                        <a:pt x="84" y="77"/>
                        <a:pt x="61" y="85"/>
                        <a:pt x="45" y="90"/>
                      </a:cubicBezTo>
                      <a:cubicBezTo>
                        <a:pt x="31" y="94"/>
                        <a:pt x="26" y="96"/>
                        <a:pt x="26" y="105"/>
                      </a:cubicBezTo>
                      <a:cubicBezTo>
                        <a:pt x="26" y="108"/>
                        <a:pt x="26" y="108"/>
                        <a:pt x="26" y="108"/>
                      </a:cubicBezTo>
                      <a:cubicBezTo>
                        <a:pt x="31" y="111"/>
                        <a:pt x="35" y="116"/>
                        <a:pt x="35" y="123"/>
                      </a:cubicBezTo>
                      <a:cubicBezTo>
                        <a:pt x="35" y="132"/>
                        <a:pt x="27" y="140"/>
                        <a:pt x="17" y="140"/>
                      </a:cubicBezTo>
                      <a:cubicBezTo>
                        <a:pt x="8" y="140"/>
                        <a:pt x="0" y="132"/>
                        <a:pt x="0" y="123"/>
                      </a:cubicBezTo>
                      <a:cubicBezTo>
                        <a:pt x="0" y="116"/>
                        <a:pt x="3" y="111"/>
                        <a:pt x="9" y="108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3" y="29"/>
                        <a:pt x="0" y="24"/>
                        <a:pt x="0" y="17"/>
                      </a:cubicBezTo>
                      <a:cubicBezTo>
                        <a:pt x="0" y="8"/>
                        <a:pt x="8" y="0"/>
                        <a:pt x="17" y="0"/>
                      </a:cubicBezTo>
                      <a:cubicBezTo>
                        <a:pt x="27" y="0"/>
                        <a:pt x="35" y="8"/>
                        <a:pt x="35" y="17"/>
                      </a:cubicBezTo>
                      <a:cubicBezTo>
                        <a:pt x="35" y="24"/>
                        <a:pt x="31" y="29"/>
                        <a:pt x="26" y="33"/>
                      </a:cubicBezTo>
                      <a:cubicBezTo>
                        <a:pt x="26" y="78"/>
                        <a:pt x="26" y="78"/>
                        <a:pt x="26" y="78"/>
                      </a:cubicBezTo>
                      <a:cubicBezTo>
                        <a:pt x="31" y="76"/>
                        <a:pt x="36" y="74"/>
                        <a:pt x="40" y="73"/>
                      </a:cubicBezTo>
                      <a:cubicBezTo>
                        <a:pt x="57" y="67"/>
                        <a:pt x="67" y="63"/>
                        <a:pt x="67" y="44"/>
                      </a:cubicBezTo>
                      <a:cubicBezTo>
                        <a:pt x="62" y="41"/>
                        <a:pt x="58" y="36"/>
                        <a:pt x="58" y="29"/>
                      </a:cubicBezTo>
                      <a:cubicBezTo>
                        <a:pt x="58" y="19"/>
                        <a:pt x="66" y="11"/>
                        <a:pt x="76" y="11"/>
                      </a:cubicBezTo>
                      <a:cubicBezTo>
                        <a:pt x="86" y="11"/>
                        <a:pt x="94" y="19"/>
                        <a:pt x="94" y="29"/>
                      </a:cubicBezTo>
                      <a:cubicBezTo>
                        <a:pt x="94" y="36"/>
                        <a:pt x="90" y="41"/>
                        <a:pt x="85" y="44"/>
                      </a:cubicBezTo>
                      <a:close/>
                      <a:moveTo>
                        <a:pt x="17" y="9"/>
                      </a:moveTo>
                      <a:cubicBezTo>
                        <a:pt x="13" y="9"/>
                        <a:pt x="9" y="12"/>
                        <a:pt x="9" y="17"/>
                      </a:cubicBezTo>
                      <a:cubicBezTo>
                        <a:pt x="9" y="22"/>
                        <a:pt x="13" y="26"/>
                        <a:pt x="17" y="26"/>
                      </a:cubicBezTo>
                      <a:cubicBezTo>
                        <a:pt x="22" y="26"/>
                        <a:pt x="26" y="22"/>
                        <a:pt x="26" y="17"/>
                      </a:cubicBezTo>
                      <a:cubicBezTo>
                        <a:pt x="26" y="12"/>
                        <a:pt x="22" y="9"/>
                        <a:pt x="17" y="9"/>
                      </a:cubicBezTo>
                      <a:close/>
                      <a:moveTo>
                        <a:pt x="17" y="114"/>
                      </a:moveTo>
                      <a:cubicBezTo>
                        <a:pt x="13" y="114"/>
                        <a:pt x="9" y="118"/>
                        <a:pt x="9" y="123"/>
                      </a:cubicBezTo>
                      <a:cubicBezTo>
                        <a:pt x="9" y="128"/>
                        <a:pt x="13" y="132"/>
                        <a:pt x="17" y="132"/>
                      </a:cubicBezTo>
                      <a:cubicBezTo>
                        <a:pt x="22" y="132"/>
                        <a:pt x="26" y="128"/>
                        <a:pt x="26" y="123"/>
                      </a:cubicBezTo>
                      <a:cubicBezTo>
                        <a:pt x="26" y="118"/>
                        <a:pt x="22" y="114"/>
                        <a:pt x="17" y="114"/>
                      </a:cubicBezTo>
                      <a:close/>
                      <a:moveTo>
                        <a:pt x="76" y="20"/>
                      </a:moveTo>
                      <a:cubicBezTo>
                        <a:pt x="71" y="20"/>
                        <a:pt x="67" y="24"/>
                        <a:pt x="67" y="29"/>
                      </a:cubicBezTo>
                      <a:cubicBezTo>
                        <a:pt x="67" y="34"/>
                        <a:pt x="71" y="38"/>
                        <a:pt x="76" y="38"/>
                      </a:cubicBezTo>
                      <a:cubicBezTo>
                        <a:pt x="81" y="38"/>
                        <a:pt x="85" y="34"/>
                        <a:pt x="85" y="29"/>
                      </a:cubicBezTo>
                      <a:cubicBezTo>
                        <a:pt x="85" y="24"/>
                        <a:pt x="81" y="20"/>
                        <a:pt x="76" y="2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200" ker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/>
                    <a:ea typeface="微软雅黑"/>
                    <a:sym typeface="Gill Sans" panose="020B0502020104020203" charset="0"/>
                  </a:endParaRPr>
                </a:p>
              </p:txBody>
            </p:sp>
          </p:grpSp>
        </p:grpSp>
        <p:grpSp>
          <p:nvGrpSpPr>
            <p:cNvPr id="111" name="组合 110"/>
            <p:cNvGrpSpPr/>
            <p:nvPr/>
          </p:nvGrpSpPr>
          <p:grpSpPr>
            <a:xfrm>
              <a:off x="9480" y="4471"/>
              <a:ext cx="1890" cy="2186"/>
              <a:chOff x="5368886" y="2309403"/>
              <a:chExt cx="1200040" cy="1388087"/>
            </a:xfrm>
          </p:grpSpPr>
          <p:sp>
            <p:nvSpPr>
              <p:cNvPr id="112" name="Freeform 8"/>
              <p:cNvSpPr/>
              <p:nvPr>
                <p:custDataLst>
                  <p:tags r:id="rId43"/>
                </p:custDataLst>
              </p:nvPr>
            </p:nvSpPr>
            <p:spPr bwMode="auto">
              <a:xfrm>
                <a:off x="5438692" y="2350471"/>
                <a:ext cx="530728" cy="237166"/>
              </a:xfrm>
              <a:custGeom>
                <a:avLst/>
                <a:gdLst>
                  <a:gd name="T0" fmla="*/ 0 w 517"/>
                  <a:gd name="T1" fmla="*/ 231 h 231"/>
                  <a:gd name="T2" fmla="*/ 398 w 517"/>
                  <a:gd name="T3" fmla="*/ 0 h 231"/>
                  <a:gd name="T4" fmla="*/ 517 w 517"/>
                  <a:gd name="T5" fmla="*/ 0 h 231"/>
                  <a:gd name="T6" fmla="*/ 517 w 517"/>
                  <a:gd name="T7" fmla="*/ 231 h 231"/>
                  <a:gd name="T8" fmla="*/ 0 w 517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7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7" y="0"/>
                    </a:lnTo>
                    <a:lnTo>
                      <a:pt x="517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505711"/>
              </a:solidFill>
              <a:ln>
                <a:noFill/>
              </a:ln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>
                  <a:solidFill>
                    <a:srgbClr val="BDD53E"/>
                  </a:solidFill>
                </a:endParaRPr>
              </a:p>
            </p:txBody>
          </p:sp>
          <p:grpSp>
            <p:nvGrpSpPr>
              <p:cNvPr id="113" name="组合 112"/>
              <p:cNvGrpSpPr/>
              <p:nvPr/>
            </p:nvGrpSpPr>
            <p:grpSpPr>
              <a:xfrm>
                <a:off x="5368886" y="2309403"/>
                <a:ext cx="1200040" cy="1388087"/>
                <a:chOff x="5368886" y="2309403"/>
                <a:chExt cx="1200040" cy="1388087"/>
              </a:xfrm>
            </p:grpSpPr>
            <p:sp>
              <p:nvSpPr>
                <p:cNvPr id="120" name="Freeform 9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5368886" y="2309403"/>
                  <a:ext cx="1200040" cy="1388087"/>
                </a:xfrm>
                <a:custGeom>
                  <a:avLst/>
                  <a:gdLst>
                    <a:gd name="T0" fmla="*/ 0 w 1169"/>
                    <a:gd name="T1" fmla="*/ 1014 h 1352"/>
                    <a:gd name="T2" fmla="*/ 0 w 1169"/>
                    <a:gd name="T3" fmla="*/ 338 h 1352"/>
                    <a:gd name="T4" fmla="*/ 585 w 1169"/>
                    <a:gd name="T5" fmla="*/ 0 h 1352"/>
                    <a:gd name="T6" fmla="*/ 1169 w 1169"/>
                    <a:gd name="T7" fmla="*/ 338 h 1352"/>
                    <a:gd name="T8" fmla="*/ 1169 w 1169"/>
                    <a:gd name="T9" fmla="*/ 1014 h 1352"/>
                    <a:gd name="T10" fmla="*/ 585 w 1169"/>
                    <a:gd name="T11" fmla="*/ 1352 h 1352"/>
                    <a:gd name="T12" fmla="*/ 0 w 1169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69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5" y="0"/>
                      </a:lnTo>
                      <a:lnTo>
                        <a:pt x="1169" y="338"/>
                      </a:lnTo>
                      <a:lnTo>
                        <a:pt x="1169" y="1014"/>
                      </a:lnTo>
                      <a:lnTo>
                        <a:pt x="585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23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5438692" y="2350471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9" tIns="34295" rIns="68589" bIns="34295" rtlCol="0" anchor="ctr"/>
                <a:lstStyle/>
                <a:p>
                  <a:pPr algn="ctr"/>
                  <a:endParaRPr lang="zh-CN" altLang="en-US">
                    <a:solidFill>
                      <a:sysClr val="window" lastClr="FFFFFF"/>
                    </a:solidFill>
                    <a:latin typeface="Palatino Linotype" charset="0"/>
                    <a:ea typeface="宋体" charset="0"/>
                  </a:endParaRPr>
                </a:p>
              </p:txBody>
            </p:sp>
            <p:sp>
              <p:nvSpPr>
                <p:cNvPr id="140" name="Freeform 32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5597808" y="2562997"/>
                  <a:ext cx="93416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2 w 50"/>
                    <a:gd name="T3" fmla="*/ 99 h 107"/>
                    <a:gd name="T4" fmla="*/ 25 w 50"/>
                    <a:gd name="T5" fmla="*/ 107 h 107"/>
                    <a:gd name="T6" fmla="*/ 7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7 w 50"/>
                    <a:gd name="T13" fmla="*/ 7 h 107"/>
                    <a:gd name="T14" fmla="*/ 25 w 50"/>
                    <a:gd name="T15" fmla="*/ 0 h 107"/>
                    <a:gd name="T16" fmla="*/ 42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3 w 50"/>
                    <a:gd name="T23" fmla="*/ 24 h 107"/>
                    <a:gd name="T24" fmla="*/ 31 w 50"/>
                    <a:gd name="T25" fmla="*/ 18 h 107"/>
                    <a:gd name="T26" fmla="*/ 24 w 50"/>
                    <a:gd name="T27" fmla="*/ 15 h 107"/>
                    <a:gd name="T28" fmla="*/ 18 w 50"/>
                    <a:gd name="T29" fmla="*/ 18 h 107"/>
                    <a:gd name="T30" fmla="*/ 15 w 50"/>
                    <a:gd name="T31" fmla="*/ 24 h 107"/>
                    <a:gd name="T32" fmla="*/ 15 w 50"/>
                    <a:gd name="T33" fmla="*/ 81 h 107"/>
                    <a:gd name="T34" fmla="*/ 18 w 50"/>
                    <a:gd name="T35" fmla="*/ 88 h 107"/>
                    <a:gd name="T36" fmla="*/ 24 w 50"/>
                    <a:gd name="T37" fmla="*/ 91 h 107"/>
                    <a:gd name="T38" fmla="*/ 31 w 50"/>
                    <a:gd name="T39" fmla="*/ 88 h 107"/>
                    <a:gd name="T40" fmla="*/ 33 w 50"/>
                    <a:gd name="T41" fmla="*/ 81 h 107"/>
                    <a:gd name="T42" fmla="*/ 33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7" y="95"/>
                        <a:pt x="42" y="99"/>
                      </a:cubicBezTo>
                      <a:cubicBezTo>
                        <a:pt x="37" y="104"/>
                        <a:pt x="32" y="107"/>
                        <a:pt x="25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2" y="12"/>
                        <a:pt x="7" y="7"/>
                      </a:cubicBezTo>
                      <a:cubicBezTo>
                        <a:pt x="12" y="2"/>
                        <a:pt x="18" y="0"/>
                        <a:pt x="25" y="0"/>
                      </a:cubicBezTo>
                      <a:cubicBezTo>
                        <a:pt x="32" y="0"/>
                        <a:pt x="38" y="2"/>
                        <a:pt x="42" y="7"/>
                      </a:cubicBezTo>
                      <a:cubicBezTo>
                        <a:pt x="47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3" y="24"/>
                      </a:moveTo>
                      <a:cubicBezTo>
                        <a:pt x="33" y="22"/>
                        <a:pt x="32" y="20"/>
                        <a:pt x="31" y="18"/>
                      </a:cubicBezTo>
                      <a:cubicBezTo>
                        <a:pt x="29" y="16"/>
                        <a:pt x="27" y="15"/>
                        <a:pt x="24" y="15"/>
                      </a:cubicBezTo>
                      <a:cubicBezTo>
                        <a:pt x="22" y="15"/>
                        <a:pt x="20" y="16"/>
                        <a:pt x="18" y="18"/>
                      </a:cubicBezTo>
                      <a:cubicBezTo>
                        <a:pt x="16" y="20"/>
                        <a:pt x="15" y="22"/>
                        <a:pt x="15" y="24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4"/>
                        <a:pt x="16" y="86"/>
                        <a:pt x="18" y="88"/>
                      </a:cubicBezTo>
                      <a:cubicBezTo>
                        <a:pt x="20" y="90"/>
                        <a:pt x="22" y="91"/>
                        <a:pt x="24" y="91"/>
                      </a:cubicBezTo>
                      <a:cubicBezTo>
                        <a:pt x="27" y="91"/>
                        <a:pt x="29" y="90"/>
                        <a:pt x="31" y="88"/>
                      </a:cubicBezTo>
                      <a:cubicBezTo>
                        <a:pt x="32" y="86"/>
                        <a:pt x="33" y="84"/>
                        <a:pt x="33" y="81"/>
                      </a:cubicBezTo>
                      <a:lnTo>
                        <a:pt x="33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33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5712781" y="2562997"/>
                  <a:ext cx="95469" cy="200205"/>
                </a:xfrm>
                <a:custGeom>
                  <a:avLst/>
                  <a:gdLst>
                    <a:gd name="T0" fmla="*/ 24 w 51"/>
                    <a:gd name="T1" fmla="*/ 91 h 107"/>
                    <a:gd name="T2" fmla="*/ 35 w 51"/>
                    <a:gd name="T3" fmla="*/ 81 h 107"/>
                    <a:gd name="T4" fmla="*/ 35 w 51"/>
                    <a:gd name="T5" fmla="*/ 74 h 107"/>
                    <a:gd name="T6" fmla="*/ 18 w 51"/>
                    <a:gd name="T7" fmla="*/ 58 h 107"/>
                    <a:gd name="T8" fmla="*/ 18 w 51"/>
                    <a:gd name="T9" fmla="*/ 45 h 107"/>
                    <a:gd name="T10" fmla="*/ 31 w 51"/>
                    <a:gd name="T11" fmla="*/ 40 h 107"/>
                    <a:gd name="T12" fmla="*/ 35 w 51"/>
                    <a:gd name="T13" fmla="*/ 27 h 107"/>
                    <a:gd name="T14" fmla="*/ 35 w 51"/>
                    <a:gd name="T15" fmla="*/ 24 h 107"/>
                    <a:gd name="T16" fmla="*/ 26 w 51"/>
                    <a:gd name="T17" fmla="*/ 14 h 107"/>
                    <a:gd name="T18" fmla="*/ 19 w 51"/>
                    <a:gd name="T19" fmla="*/ 18 h 107"/>
                    <a:gd name="T20" fmla="*/ 17 w 51"/>
                    <a:gd name="T21" fmla="*/ 26 h 107"/>
                    <a:gd name="T22" fmla="*/ 17 w 51"/>
                    <a:gd name="T23" fmla="*/ 28 h 107"/>
                    <a:gd name="T24" fmla="*/ 2 w 51"/>
                    <a:gd name="T25" fmla="*/ 28 h 107"/>
                    <a:gd name="T26" fmla="*/ 2 w 51"/>
                    <a:gd name="T27" fmla="*/ 26 h 107"/>
                    <a:gd name="T28" fmla="*/ 8 w 51"/>
                    <a:gd name="T29" fmla="*/ 8 h 107"/>
                    <a:gd name="T30" fmla="*/ 26 w 51"/>
                    <a:gd name="T31" fmla="*/ 0 h 107"/>
                    <a:gd name="T32" fmla="*/ 43 w 51"/>
                    <a:gd name="T33" fmla="*/ 7 h 107"/>
                    <a:gd name="T34" fmla="*/ 49 w 51"/>
                    <a:gd name="T35" fmla="*/ 24 h 107"/>
                    <a:gd name="T36" fmla="*/ 49 w 51"/>
                    <a:gd name="T37" fmla="*/ 28 h 107"/>
                    <a:gd name="T38" fmla="*/ 44 w 51"/>
                    <a:gd name="T39" fmla="*/ 45 h 107"/>
                    <a:gd name="T40" fmla="*/ 38 w 51"/>
                    <a:gd name="T41" fmla="*/ 50 h 107"/>
                    <a:gd name="T42" fmla="*/ 49 w 51"/>
                    <a:gd name="T43" fmla="*/ 62 h 107"/>
                    <a:gd name="T44" fmla="*/ 51 w 51"/>
                    <a:gd name="T45" fmla="*/ 72 h 107"/>
                    <a:gd name="T46" fmla="*/ 51 w 51"/>
                    <a:gd name="T47" fmla="*/ 80 h 107"/>
                    <a:gd name="T48" fmla="*/ 43 w 51"/>
                    <a:gd name="T49" fmla="*/ 100 h 107"/>
                    <a:gd name="T50" fmla="*/ 24 w 51"/>
                    <a:gd name="T51" fmla="*/ 107 h 107"/>
                    <a:gd name="T52" fmla="*/ 7 w 51"/>
                    <a:gd name="T53" fmla="*/ 99 h 107"/>
                    <a:gd name="T54" fmla="*/ 0 w 51"/>
                    <a:gd name="T55" fmla="*/ 82 h 107"/>
                    <a:gd name="T56" fmla="*/ 0 w 51"/>
                    <a:gd name="T57" fmla="*/ 79 h 107"/>
                    <a:gd name="T58" fmla="*/ 15 w 51"/>
                    <a:gd name="T59" fmla="*/ 78 h 107"/>
                    <a:gd name="T60" fmla="*/ 15 w 51"/>
                    <a:gd name="T61" fmla="*/ 82 h 107"/>
                    <a:gd name="T62" fmla="*/ 18 w 51"/>
                    <a:gd name="T63" fmla="*/ 88 h 107"/>
                    <a:gd name="T64" fmla="*/ 24 w 51"/>
                    <a:gd name="T65" fmla="*/ 91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1" h="107">
                      <a:moveTo>
                        <a:pt x="24" y="91"/>
                      </a:moveTo>
                      <a:cubicBezTo>
                        <a:pt x="31" y="91"/>
                        <a:pt x="35" y="87"/>
                        <a:pt x="35" y="81"/>
                      </a:cubicBezTo>
                      <a:cubicBezTo>
                        <a:pt x="35" y="74"/>
                        <a:pt x="35" y="74"/>
                        <a:pt x="35" y="74"/>
                      </a:cubicBezTo>
                      <a:cubicBezTo>
                        <a:pt x="35" y="64"/>
                        <a:pt x="29" y="58"/>
                        <a:pt x="18" y="58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24" y="45"/>
                        <a:pt x="29" y="43"/>
                        <a:pt x="31" y="40"/>
                      </a:cubicBezTo>
                      <a:cubicBezTo>
                        <a:pt x="34" y="37"/>
                        <a:pt x="35" y="32"/>
                        <a:pt x="35" y="27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35" y="18"/>
                        <a:pt x="32" y="14"/>
                        <a:pt x="26" y="14"/>
                      </a:cubicBezTo>
                      <a:cubicBezTo>
                        <a:pt x="23" y="14"/>
                        <a:pt x="21" y="15"/>
                        <a:pt x="19" y="18"/>
                      </a:cubicBezTo>
                      <a:cubicBezTo>
                        <a:pt x="18" y="20"/>
                        <a:pt x="17" y="22"/>
                        <a:pt x="17" y="26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2" y="18"/>
                        <a:pt x="4" y="12"/>
                        <a:pt x="8" y="8"/>
                      </a:cubicBezTo>
                      <a:cubicBezTo>
                        <a:pt x="12" y="2"/>
                        <a:pt x="18" y="0"/>
                        <a:pt x="26" y="0"/>
                      </a:cubicBezTo>
                      <a:cubicBezTo>
                        <a:pt x="33" y="0"/>
                        <a:pt x="39" y="2"/>
                        <a:pt x="43" y="7"/>
                      </a:cubicBezTo>
                      <a:cubicBezTo>
                        <a:pt x="47" y="12"/>
                        <a:pt x="49" y="17"/>
                        <a:pt x="49" y="24"/>
                      </a:cubicBezTo>
                      <a:cubicBezTo>
                        <a:pt x="49" y="28"/>
                        <a:pt x="49" y="28"/>
                        <a:pt x="49" y="28"/>
                      </a:cubicBezTo>
                      <a:cubicBezTo>
                        <a:pt x="49" y="35"/>
                        <a:pt x="48" y="41"/>
                        <a:pt x="44" y="45"/>
                      </a:cubicBezTo>
                      <a:cubicBezTo>
                        <a:pt x="42" y="47"/>
                        <a:pt x="40" y="49"/>
                        <a:pt x="38" y="50"/>
                      </a:cubicBezTo>
                      <a:cubicBezTo>
                        <a:pt x="42" y="53"/>
                        <a:pt x="46" y="57"/>
                        <a:pt x="49" y="62"/>
                      </a:cubicBezTo>
                      <a:cubicBezTo>
                        <a:pt x="50" y="65"/>
                        <a:pt x="51" y="68"/>
                        <a:pt x="51" y="72"/>
                      </a:cubicBezTo>
                      <a:cubicBezTo>
                        <a:pt x="51" y="80"/>
                        <a:pt x="51" y="80"/>
                        <a:pt x="51" y="80"/>
                      </a:cubicBezTo>
                      <a:cubicBezTo>
                        <a:pt x="51" y="88"/>
                        <a:pt x="48" y="95"/>
                        <a:pt x="43" y="100"/>
                      </a:cubicBezTo>
                      <a:cubicBezTo>
                        <a:pt x="38" y="104"/>
                        <a:pt x="32" y="107"/>
                        <a:pt x="24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4"/>
                        <a:pt x="0" y="89"/>
                        <a:pt x="0" y="82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15" y="78"/>
                        <a:pt x="15" y="78"/>
                        <a:pt x="15" y="78"/>
                      </a:cubicBezTo>
                      <a:cubicBezTo>
                        <a:pt x="15" y="82"/>
                        <a:pt x="15" y="82"/>
                        <a:pt x="15" y="82"/>
                      </a:cubicBezTo>
                      <a:cubicBezTo>
                        <a:pt x="15" y="84"/>
                        <a:pt x="16" y="86"/>
                        <a:pt x="18" y="88"/>
                      </a:cubicBezTo>
                      <a:cubicBezTo>
                        <a:pt x="19" y="90"/>
                        <a:pt x="21" y="91"/>
                        <a:pt x="24" y="9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0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5791994" y="2953544"/>
                  <a:ext cx="381000" cy="267224"/>
                </a:xfrm>
                <a:custGeom>
                  <a:avLst/>
                  <a:gdLst>
                    <a:gd name="T0" fmla="*/ 164 w 164"/>
                    <a:gd name="T1" fmla="*/ 114 h 128"/>
                    <a:gd name="T2" fmla="*/ 149 w 164"/>
                    <a:gd name="T3" fmla="*/ 128 h 128"/>
                    <a:gd name="T4" fmla="*/ 15 w 164"/>
                    <a:gd name="T5" fmla="*/ 128 h 128"/>
                    <a:gd name="T6" fmla="*/ 0 w 164"/>
                    <a:gd name="T7" fmla="*/ 114 h 128"/>
                    <a:gd name="T8" fmla="*/ 0 w 164"/>
                    <a:gd name="T9" fmla="*/ 14 h 128"/>
                    <a:gd name="T10" fmla="*/ 15 w 164"/>
                    <a:gd name="T11" fmla="*/ 0 h 128"/>
                    <a:gd name="T12" fmla="*/ 149 w 164"/>
                    <a:gd name="T13" fmla="*/ 0 h 128"/>
                    <a:gd name="T14" fmla="*/ 164 w 164"/>
                    <a:gd name="T15" fmla="*/ 14 h 128"/>
                    <a:gd name="T16" fmla="*/ 164 w 164"/>
                    <a:gd name="T17" fmla="*/ 114 h 128"/>
                    <a:gd name="T18" fmla="*/ 149 w 164"/>
                    <a:gd name="T19" fmla="*/ 11 h 128"/>
                    <a:gd name="T20" fmla="*/ 15 w 164"/>
                    <a:gd name="T21" fmla="*/ 11 h 128"/>
                    <a:gd name="T22" fmla="*/ 12 w 164"/>
                    <a:gd name="T23" fmla="*/ 14 h 128"/>
                    <a:gd name="T24" fmla="*/ 25 w 164"/>
                    <a:gd name="T25" fmla="*/ 40 h 128"/>
                    <a:gd name="T26" fmla="*/ 62 w 164"/>
                    <a:gd name="T27" fmla="*/ 69 h 128"/>
                    <a:gd name="T28" fmla="*/ 82 w 164"/>
                    <a:gd name="T29" fmla="*/ 82 h 128"/>
                    <a:gd name="T30" fmla="*/ 82 w 164"/>
                    <a:gd name="T31" fmla="*/ 82 h 128"/>
                    <a:gd name="T32" fmla="*/ 82 w 164"/>
                    <a:gd name="T33" fmla="*/ 82 h 128"/>
                    <a:gd name="T34" fmla="*/ 102 w 164"/>
                    <a:gd name="T35" fmla="*/ 69 h 128"/>
                    <a:gd name="T36" fmla="*/ 139 w 164"/>
                    <a:gd name="T37" fmla="*/ 40 h 128"/>
                    <a:gd name="T38" fmla="*/ 152 w 164"/>
                    <a:gd name="T39" fmla="*/ 18 h 128"/>
                    <a:gd name="T40" fmla="*/ 149 w 164"/>
                    <a:gd name="T41" fmla="*/ 11 h 128"/>
                    <a:gd name="T42" fmla="*/ 152 w 164"/>
                    <a:gd name="T43" fmla="*/ 43 h 128"/>
                    <a:gd name="T44" fmla="*/ 146 w 164"/>
                    <a:gd name="T45" fmla="*/ 50 h 128"/>
                    <a:gd name="T46" fmla="*/ 107 w 164"/>
                    <a:gd name="T47" fmla="*/ 80 h 128"/>
                    <a:gd name="T48" fmla="*/ 82 w 164"/>
                    <a:gd name="T49" fmla="*/ 93 h 128"/>
                    <a:gd name="T50" fmla="*/ 82 w 164"/>
                    <a:gd name="T51" fmla="*/ 93 h 128"/>
                    <a:gd name="T52" fmla="*/ 82 w 164"/>
                    <a:gd name="T53" fmla="*/ 93 h 128"/>
                    <a:gd name="T54" fmla="*/ 57 w 164"/>
                    <a:gd name="T55" fmla="*/ 80 h 128"/>
                    <a:gd name="T56" fmla="*/ 18 w 164"/>
                    <a:gd name="T57" fmla="*/ 50 h 128"/>
                    <a:gd name="T58" fmla="*/ 12 w 164"/>
                    <a:gd name="T59" fmla="*/ 43 h 128"/>
                    <a:gd name="T60" fmla="*/ 12 w 164"/>
                    <a:gd name="T61" fmla="*/ 114 h 128"/>
                    <a:gd name="T62" fmla="*/ 15 w 164"/>
                    <a:gd name="T63" fmla="*/ 117 h 128"/>
                    <a:gd name="T64" fmla="*/ 149 w 164"/>
                    <a:gd name="T65" fmla="*/ 117 h 128"/>
                    <a:gd name="T66" fmla="*/ 152 w 164"/>
                    <a:gd name="T67" fmla="*/ 114 h 128"/>
                    <a:gd name="T68" fmla="*/ 152 w 164"/>
                    <a:gd name="T69" fmla="*/ 4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4" h="128">
                      <a:moveTo>
                        <a:pt x="164" y="114"/>
                      </a:moveTo>
                      <a:cubicBezTo>
                        <a:pt x="164" y="122"/>
                        <a:pt x="157" y="128"/>
                        <a:pt x="149" y="128"/>
                      </a:cubicBezTo>
                      <a:cubicBezTo>
                        <a:pt x="15" y="128"/>
                        <a:pt x="15" y="128"/>
                        <a:pt x="15" y="128"/>
                      </a:cubicBezTo>
                      <a:cubicBezTo>
                        <a:pt x="7" y="128"/>
                        <a:pt x="0" y="122"/>
                        <a:pt x="0" y="1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7" y="0"/>
                        <a:pt x="15" y="0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57" y="0"/>
                        <a:pt x="164" y="6"/>
                        <a:pt x="164" y="14"/>
                      </a:cubicBezTo>
                      <a:lnTo>
                        <a:pt x="164" y="114"/>
                      </a:lnTo>
                      <a:close/>
                      <a:moveTo>
                        <a:pt x="149" y="11"/>
                      </a:move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3" y="11"/>
                        <a:pt x="12" y="13"/>
                        <a:pt x="12" y="14"/>
                      </a:cubicBezTo>
                      <a:cubicBezTo>
                        <a:pt x="12" y="25"/>
                        <a:pt x="17" y="34"/>
                        <a:pt x="25" y="40"/>
                      </a:cubicBezTo>
                      <a:cubicBezTo>
                        <a:pt x="37" y="50"/>
                        <a:pt x="50" y="59"/>
                        <a:pt x="62" y="69"/>
                      </a:cubicBezTo>
                      <a:cubicBezTo>
                        <a:pt x="67" y="73"/>
                        <a:pt x="76" y="82"/>
                        <a:pt x="82" y="82"/>
                      </a:cubicBezTo>
                      <a:cubicBezTo>
                        <a:pt x="82" y="82"/>
                        <a:pt x="82" y="82"/>
                        <a:pt x="82" y="82"/>
                      </a:cubicBezTo>
                      <a:cubicBezTo>
                        <a:pt x="82" y="82"/>
                        <a:pt x="82" y="82"/>
                        <a:pt x="82" y="82"/>
                      </a:cubicBezTo>
                      <a:cubicBezTo>
                        <a:pt x="89" y="82"/>
                        <a:pt x="97" y="73"/>
                        <a:pt x="102" y="69"/>
                      </a:cubicBezTo>
                      <a:cubicBezTo>
                        <a:pt x="114" y="59"/>
                        <a:pt x="127" y="50"/>
                        <a:pt x="139" y="40"/>
                      </a:cubicBezTo>
                      <a:cubicBezTo>
                        <a:pt x="145" y="36"/>
                        <a:pt x="152" y="25"/>
                        <a:pt x="152" y="18"/>
                      </a:cubicBezTo>
                      <a:cubicBezTo>
                        <a:pt x="152" y="15"/>
                        <a:pt x="153" y="11"/>
                        <a:pt x="149" y="11"/>
                      </a:cubicBezTo>
                      <a:close/>
                      <a:moveTo>
                        <a:pt x="152" y="43"/>
                      </a:moveTo>
                      <a:cubicBezTo>
                        <a:pt x="150" y="46"/>
                        <a:pt x="148" y="48"/>
                        <a:pt x="146" y="50"/>
                      </a:cubicBezTo>
                      <a:cubicBezTo>
                        <a:pt x="133" y="60"/>
                        <a:pt x="120" y="70"/>
                        <a:pt x="107" y="80"/>
                      </a:cubicBezTo>
                      <a:cubicBezTo>
                        <a:pt x="100" y="86"/>
                        <a:pt x="92" y="93"/>
                        <a:pt x="82" y="93"/>
                      </a:cubicBezTo>
                      <a:cubicBezTo>
                        <a:pt x="82" y="93"/>
                        <a:pt x="82" y="93"/>
                        <a:pt x="82" y="93"/>
                      </a:cubicBezTo>
                      <a:cubicBezTo>
                        <a:pt x="82" y="93"/>
                        <a:pt x="82" y="93"/>
                        <a:pt x="82" y="93"/>
                      </a:cubicBezTo>
                      <a:cubicBezTo>
                        <a:pt x="72" y="93"/>
                        <a:pt x="64" y="86"/>
                        <a:pt x="57" y="80"/>
                      </a:cubicBezTo>
                      <a:cubicBezTo>
                        <a:pt x="44" y="70"/>
                        <a:pt x="31" y="60"/>
                        <a:pt x="18" y="50"/>
                      </a:cubicBezTo>
                      <a:cubicBezTo>
                        <a:pt x="16" y="48"/>
                        <a:pt x="14" y="46"/>
                        <a:pt x="12" y="43"/>
                      </a:cubicBezTo>
                      <a:cubicBezTo>
                        <a:pt x="12" y="114"/>
                        <a:pt x="12" y="114"/>
                        <a:pt x="12" y="114"/>
                      </a:cubicBezTo>
                      <a:cubicBezTo>
                        <a:pt x="12" y="115"/>
                        <a:pt x="13" y="117"/>
                        <a:pt x="15" y="117"/>
                      </a:cubicBezTo>
                      <a:cubicBezTo>
                        <a:pt x="149" y="117"/>
                        <a:pt x="149" y="117"/>
                        <a:pt x="149" y="117"/>
                      </a:cubicBezTo>
                      <a:cubicBezTo>
                        <a:pt x="151" y="117"/>
                        <a:pt x="152" y="115"/>
                        <a:pt x="152" y="114"/>
                      </a:cubicBezTo>
                      <a:lnTo>
                        <a:pt x="152" y="4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200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panose="020B0502020104020203" charset="0"/>
                  </a:endParaRPr>
                </a:p>
              </p:txBody>
            </p:sp>
          </p:grpSp>
        </p:grpSp>
        <p:grpSp>
          <p:nvGrpSpPr>
            <p:cNvPr id="143" name="组合 142"/>
            <p:cNvGrpSpPr/>
            <p:nvPr/>
          </p:nvGrpSpPr>
          <p:grpSpPr>
            <a:xfrm>
              <a:off x="8379" y="6375"/>
              <a:ext cx="1893" cy="2186"/>
              <a:chOff x="4669803" y="3518846"/>
              <a:chExt cx="1202093" cy="1388087"/>
            </a:xfrm>
          </p:grpSpPr>
          <p:sp>
            <p:nvSpPr>
              <p:cNvPr id="144" name="Freeform 12"/>
              <p:cNvSpPr/>
              <p:nvPr>
                <p:custDataLst>
                  <p:tags r:id="rId49"/>
                </p:custDataLst>
              </p:nvPr>
            </p:nvSpPr>
            <p:spPr bwMode="auto">
              <a:xfrm>
                <a:off x="4741662" y="3559913"/>
                <a:ext cx="528675" cy="237166"/>
              </a:xfrm>
              <a:custGeom>
                <a:avLst/>
                <a:gdLst>
                  <a:gd name="T0" fmla="*/ 0 w 515"/>
                  <a:gd name="T1" fmla="*/ 231 h 231"/>
                  <a:gd name="T2" fmla="*/ 398 w 515"/>
                  <a:gd name="T3" fmla="*/ 0 h 231"/>
                  <a:gd name="T4" fmla="*/ 515 w 515"/>
                  <a:gd name="T5" fmla="*/ 0 h 231"/>
                  <a:gd name="T6" fmla="*/ 515 w 515"/>
                  <a:gd name="T7" fmla="*/ 231 h 231"/>
                  <a:gd name="T8" fmla="*/ 0 w 515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5" y="0"/>
                    </a:lnTo>
                    <a:lnTo>
                      <a:pt x="515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6B3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4669803" y="3518846"/>
                <a:ext cx="1202093" cy="1388087"/>
                <a:chOff x="4669803" y="3518846"/>
                <a:chExt cx="1202093" cy="1388087"/>
              </a:xfrm>
            </p:grpSpPr>
            <p:sp>
              <p:nvSpPr>
                <p:cNvPr id="159" name="Freeform 13"/>
                <p:cNvSpPr/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4669803" y="3518846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5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5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5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5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20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4741662" y="3559913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>
                  <a:noFill/>
                  <a:prstDash val="solid"/>
                  <a:miter lim="800000"/>
                </a:ln>
                <a:effectLst>
                  <a:outerShdw blurRad="279400" dist="76200" dir="2700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30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4895645" y="3772439"/>
                  <a:ext cx="93416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2 w 50"/>
                    <a:gd name="T3" fmla="*/ 99 h 107"/>
                    <a:gd name="T4" fmla="*/ 25 w 50"/>
                    <a:gd name="T5" fmla="*/ 107 h 107"/>
                    <a:gd name="T6" fmla="*/ 7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7 w 50"/>
                    <a:gd name="T13" fmla="*/ 7 h 107"/>
                    <a:gd name="T14" fmla="*/ 25 w 50"/>
                    <a:gd name="T15" fmla="*/ 0 h 107"/>
                    <a:gd name="T16" fmla="*/ 42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3 w 50"/>
                    <a:gd name="T23" fmla="*/ 24 h 107"/>
                    <a:gd name="T24" fmla="*/ 31 w 50"/>
                    <a:gd name="T25" fmla="*/ 18 h 107"/>
                    <a:gd name="T26" fmla="*/ 24 w 50"/>
                    <a:gd name="T27" fmla="*/ 15 h 107"/>
                    <a:gd name="T28" fmla="*/ 18 w 50"/>
                    <a:gd name="T29" fmla="*/ 18 h 107"/>
                    <a:gd name="T30" fmla="*/ 15 w 50"/>
                    <a:gd name="T31" fmla="*/ 24 h 107"/>
                    <a:gd name="T32" fmla="*/ 15 w 50"/>
                    <a:gd name="T33" fmla="*/ 82 h 107"/>
                    <a:gd name="T34" fmla="*/ 18 w 50"/>
                    <a:gd name="T35" fmla="*/ 88 h 107"/>
                    <a:gd name="T36" fmla="*/ 24 w 50"/>
                    <a:gd name="T37" fmla="*/ 91 h 107"/>
                    <a:gd name="T38" fmla="*/ 31 w 50"/>
                    <a:gd name="T39" fmla="*/ 88 h 107"/>
                    <a:gd name="T40" fmla="*/ 33 w 50"/>
                    <a:gd name="T41" fmla="*/ 82 h 107"/>
                    <a:gd name="T42" fmla="*/ 33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7" y="95"/>
                        <a:pt x="42" y="99"/>
                      </a:cubicBezTo>
                      <a:cubicBezTo>
                        <a:pt x="38" y="104"/>
                        <a:pt x="32" y="107"/>
                        <a:pt x="25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2" y="12"/>
                        <a:pt x="7" y="7"/>
                      </a:cubicBezTo>
                      <a:cubicBezTo>
                        <a:pt x="12" y="2"/>
                        <a:pt x="18" y="0"/>
                        <a:pt x="25" y="0"/>
                      </a:cubicBezTo>
                      <a:cubicBezTo>
                        <a:pt x="32" y="0"/>
                        <a:pt x="38" y="2"/>
                        <a:pt x="42" y="7"/>
                      </a:cubicBezTo>
                      <a:cubicBezTo>
                        <a:pt x="47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3" y="24"/>
                      </a:moveTo>
                      <a:cubicBezTo>
                        <a:pt x="33" y="22"/>
                        <a:pt x="33" y="20"/>
                        <a:pt x="31" y="18"/>
                      </a:cubicBezTo>
                      <a:cubicBezTo>
                        <a:pt x="29" y="16"/>
                        <a:pt x="27" y="15"/>
                        <a:pt x="24" y="15"/>
                      </a:cubicBezTo>
                      <a:cubicBezTo>
                        <a:pt x="22" y="15"/>
                        <a:pt x="20" y="16"/>
                        <a:pt x="18" y="18"/>
                      </a:cubicBezTo>
                      <a:cubicBezTo>
                        <a:pt x="16" y="20"/>
                        <a:pt x="15" y="22"/>
                        <a:pt x="15" y="24"/>
                      </a:cubicBezTo>
                      <a:cubicBezTo>
                        <a:pt x="15" y="82"/>
                        <a:pt x="15" y="82"/>
                        <a:pt x="15" y="82"/>
                      </a:cubicBezTo>
                      <a:cubicBezTo>
                        <a:pt x="15" y="84"/>
                        <a:pt x="16" y="86"/>
                        <a:pt x="18" y="88"/>
                      </a:cubicBezTo>
                      <a:cubicBezTo>
                        <a:pt x="20" y="90"/>
                        <a:pt x="22" y="91"/>
                        <a:pt x="24" y="91"/>
                      </a:cubicBezTo>
                      <a:cubicBezTo>
                        <a:pt x="27" y="91"/>
                        <a:pt x="29" y="90"/>
                        <a:pt x="31" y="88"/>
                      </a:cubicBezTo>
                      <a:cubicBezTo>
                        <a:pt x="33" y="86"/>
                        <a:pt x="33" y="84"/>
                        <a:pt x="33" y="82"/>
                      </a:cubicBezTo>
                      <a:lnTo>
                        <a:pt x="33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31"/>
                <p:cNvSpPr>
                  <a:spLocks noEditPoints="1"/>
                </p:cNvSpPr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5009593" y="3774492"/>
                  <a:ext cx="99575" cy="196099"/>
                </a:xfrm>
                <a:custGeom>
                  <a:avLst/>
                  <a:gdLst>
                    <a:gd name="T0" fmla="*/ 0 w 97"/>
                    <a:gd name="T1" fmla="*/ 120 h 191"/>
                    <a:gd name="T2" fmla="*/ 49 w 97"/>
                    <a:gd name="T3" fmla="*/ 0 h 191"/>
                    <a:gd name="T4" fmla="*/ 78 w 97"/>
                    <a:gd name="T5" fmla="*/ 0 h 191"/>
                    <a:gd name="T6" fmla="*/ 78 w 97"/>
                    <a:gd name="T7" fmla="*/ 120 h 191"/>
                    <a:gd name="T8" fmla="*/ 97 w 97"/>
                    <a:gd name="T9" fmla="*/ 120 h 191"/>
                    <a:gd name="T10" fmla="*/ 97 w 97"/>
                    <a:gd name="T11" fmla="*/ 149 h 191"/>
                    <a:gd name="T12" fmla="*/ 78 w 97"/>
                    <a:gd name="T13" fmla="*/ 149 h 191"/>
                    <a:gd name="T14" fmla="*/ 78 w 97"/>
                    <a:gd name="T15" fmla="*/ 191 h 191"/>
                    <a:gd name="T16" fmla="*/ 49 w 97"/>
                    <a:gd name="T17" fmla="*/ 191 h 191"/>
                    <a:gd name="T18" fmla="*/ 49 w 97"/>
                    <a:gd name="T19" fmla="*/ 149 h 191"/>
                    <a:gd name="T20" fmla="*/ 0 w 97"/>
                    <a:gd name="T21" fmla="*/ 149 h 191"/>
                    <a:gd name="T22" fmla="*/ 0 w 97"/>
                    <a:gd name="T23" fmla="*/ 120 h 191"/>
                    <a:gd name="T24" fmla="*/ 49 w 97"/>
                    <a:gd name="T25" fmla="*/ 120 h 191"/>
                    <a:gd name="T26" fmla="*/ 49 w 97"/>
                    <a:gd name="T27" fmla="*/ 62 h 191"/>
                    <a:gd name="T28" fmla="*/ 25 w 97"/>
                    <a:gd name="T29" fmla="*/ 120 h 191"/>
                    <a:gd name="T30" fmla="*/ 49 w 97"/>
                    <a:gd name="T31" fmla="*/ 12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7" h="191">
                      <a:moveTo>
                        <a:pt x="0" y="120"/>
                      </a:moveTo>
                      <a:lnTo>
                        <a:pt x="49" y="0"/>
                      </a:lnTo>
                      <a:lnTo>
                        <a:pt x="78" y="0"/>
                      </a:lnTo>
                      <a:lnTo>
                        <a:pt x="78" y="120"/>
                      </a:lnTo>
                      <a:lnTo>
                        <a:pt x="97" y="120"/>
                      </a:lnTo>
                      <a:lnTo>
                        <a:pt x="97" y="149"/>
                      </a:lnTo>
                      <a:lnTo>
                        <a:pt x="78" y="149"/>
                      </a:lnTo>
                      <a:lnTo>
                        <a:pt x="78" y="191"/>
                      </a:lnTo>
                      <a:lnTo>
                        <a:pt x="49" y="191"/>
                      </a:lnTo>
                      <a:lnTo>
                        <a:pt x="49" y="149"/>
                      </a:lnTo>
                      <a:lnTo>
                        <a:pt x="0" y="149"/>
                      </a:lnTo>
                      <a:lnTo>
                        <a:pt x="0" y="120"/>
                      </a:lnTo>
                      <a:close/>
                      <a:moveTo>
                        <a:pt x="49" y="120"/>
                      </a:moveTo>
                      <a:lnTo>
                        <a:pt x="49" y="62"/>
                      </a:lnTo>
                      <a:lnTo>
                        <a:pt x="25" y="120"/>
                      </a:lnTo>
                      <a:lnTo>
                        <a:pt x="49" y="1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6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5039839" y="4141748"/>
                  <a:ext cx="447355" cy="330885"/>
                </a:xfrm>
                <a:custGeom>
                  <a:avLst/>
                  <a:gdLst>
                    <a:gd name="T0" fmla="*/ 176 w 176"/>
                    <a:gd name="T1" fmla="*/ 99 h 117"/>
                    <a:gd name="T2" fmla="*/ 176 w 176"/>
                    <a:gd name="T3" fmla="*/ 108 h 117"/>
                    <a:gd name="T4" fmla="*/ 161 w 176"/>
                    <a:gd name="T5" fmla="*/ 117 h 117"/>
                    <a:gd name="T6" fmla="*/ 15 w 176"/>
                    <a:gd name="T7" fmla="*/ 117 h 117"/>
                    <a:gd name="T8" fmla="*/ 0 w 176"/>
                    <a:gd name="T9" fmla="*/ 108 h 117"/>
                    <a:gd name="T10" fmla="*/ 0 w 176"/>
                    <a:gd name="T11" fmla="*/ 99 h 117"/>
                    <a:gd name="T12" fmla="*/ 15 w 176"/>
                    <a:gd name="T13" fmla="*/ 99 h 117"/>
                    <a:gd name="T14" fmla="*/ 161 w 176"/>
                    <a:gd name="T15" fmla="*/ 99 h 117"/>
                    <a:gd name="T16" fmla="*/ 176 w 176"/>
                    <a:gd name="T17" fmla="*/ 99 h 117"/>
                    <a:gd name="T18" fmla="*/ 24 w 176"/>
                    <a:gd name="T19" fmla="*/ 79 h 117"/>
                    <a:gd name="T20" fmla="*/ 24 w 176"/>
                    <a:gd name="T21" fmla="*/ 14 h 117"/>
                    <a:gd name="T22" fmla="*/ 38 w 176"/>
                    <a:gd name="T23" fmla="*/ 0 h 117"/>
                    <a:gd name="T24" fmla="*/ 138 w 176"/>
                    <a:gd name="T25" fmla="*/ 0 h 117"/>
                    <a:gd name="T26" fmla="*/ 152 w 176"/>
                    <a:gd name="T27" fmla="*/ 14 h 117"/>
                    <a:gd name="T28" fmla="*/ 152 w 176"/>
                    <a:gd name="T29" fmla="*/ 79 h 117"/>
                    <a:gd name="T30" fmla="*/ 138 w 176"/>
                    <a:gd name="T31" fmla="*/ 93 h 117"/>
                    <a:gd name="T32" fmla="*/ 38 w 176"/>
                    <a:gd name="T33" fmla="*/ 93 h 117"/>
                    <a:gd name="T34" fmla="*/ 24 w 176"/>
                    <a:gd name="T35" fmla="*/ 79 h 117"/>
                    <a:gd name="T36" fmla="*/ 35 w 176"/>
                    <a:gd name="T37" fmla="*/ 79 h 117"/>
                    <a:gd name="T38" fmla="*/ 38 w 176"/>
                    <a:gd name="T39" fmla="*/ 82 h 117"/>
                    <a:gd name="T40" fmla="*/ 138 w 176"/>
                    <a:gd name="T41" fmla="*/ 82 h 117"/>
                    <a:gd name="T42" fmla="*/ 141 w 176"/>
                    <a:gd name="T43" fmla="*/ 79 h 117"/>
                    <a:gd name="T44" fmla="*/ 141 w 176"/>
                    <a:gd name="T45" fmla="*/ 14 h 117"/>
                    <a:gd name="T46" fmla="*/ 138 w 176"/>
                    <a:gd name="T47" fmla="*/ 11 h 117"/>
                    <a:gd name="T48" fmla="*/ 38 w 176"/>
                    <a:gd name="T49" fmla="*/ 11 h 117"/>
                    <a:gd name="T50" fmla="*/ 35 w 176"/>
                    <a:gd name="T51" fmla="*/ 14 h 117"/>
                    <a:gd name="T52" fmla="*/ 35 w 176"/>
                    <a:gd name="T53" fmla="*/ 79 h 117"/>
                    <a:gd name="T54" fmla="*/ 97 w 176"/>
                    <a:gd name="T55" fmla="*/ 107 h 117"/>
                    <a:gd name="T56" fmla="*/ 95 w 176"/>
                    <a:gd name="T57" fmla="*/ 105 h 117"/>
                    <a:gd name="T58" fmla="*/ 81 w 176"/>
                    <a:gd name="T59" fmla="*/ 105 h 117"/>
                    <a:gd name="T60" fmla="*/ 79 w 176"/>
                    <a:gd name="T61" fmla="*/ 107 h 117"/>
                    <a:gd name="T62" fmla="*/ 81 w 176"/>
                    <a:gd name="T63" fmla="*/ 108 h 117"/>
                    <a:gd name="T64" fmla="*/ 95 w 176"/>
                    <a:gd name="T65" fmla="*/ 108 h 117"/>
                    <a:gd name="T66" fmla="*/ 97 w 176"/>
                    <a:gd name="T67" fmla="*/ 10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6" h="117">
                      <a:moveTo>
                        <a:pt x="176" y="99"/>
                      </a:moveTo>
                      <a:cubicBezTo>
                        <a:pt x="176" y="108"/>
                        <a:pt x="176" y="108"/>
                        <a:pt x="176" y="108"/>
                      </a:cubicBezTo>
                      <a:cubicBezTo>
                        <a:pt x="176" y="113"/>
                        <a:pt x="169" y="117"/>
                        <a:pt x="161" y="117"/>
                      </a:cubicBezTo>
                      <a:cubicBezTo>
                        <a:pt x="15" y="117"/>
                        <a:pt x="15" y="117"/>
                        <a:pt x="15" y="117"/>
                      </a:cubicBezTo>
                      <a:cubicBezTo>
                        <a:pt x="7" y="117"/>
                        <a:pt x="0" y="113"/>
                        <a:pt x="0" y="108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15" y="99"/>
                        <a:pt x="15" y="99"/>
                        <a:pt x="15" y="99"/>
                      </a:cubicBezTo>
                      <a:cubicBezTo>
                        <a:pt x="161" y="99"/>
                        <a:pt x="161" y="99"/>
                        <a:pt x="161" y="99"/>
                      </a:cubicBezTo>
                      <a:lnTo>
                        <a:pt x="176" y="99"/>
                      </a:lnTo>
                      <a:close/>
                      <a:moveTo>
                        <a:pt x="24" y="79"/>
                      </a:move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6"/>
                        <a:pt x="30" y="0"/>
                        <a:pt x="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146" y="0"/>
                        <a:pt x="152" y="6"/>
                        <a:pt x="152" y="14"/>
                      </a:cubicBezTo>
                      <a:cubicBezTo>
                        <a:pt x="152" y="79"/>
                        <a:pt x="152" y="79"/>
                        <a:pt x="152" y="79"/>
                      </a:cubicBezTo>
                      <a:cubicBezTo>
                        <a:pt x="152" y="87"/>
                        <a:pt x="146" y="93"/>
                        <a:pt x="138" y="93"/>
                      </a:cubicBezTo>
                      <a:cubicBezTo>
                        <a:pt x="38" y="93"/>
                        <a:pt x="38" y="93"/>
                        <a:pt x="38" y="93"/>
                      </a:cubicBezTo>
                      <a:cubicBezTo>
                        <a:pt x="30" y="93"/>
                        <a:pt x="24" y="87"/>
                        <a:pt x="24" y="79"/>
                      </a:cubicBezTo>
                      <a:close/>
                      <a:moveTo>
                        <a:pt x="35" y="79"/>
                      </a:moveTo>
                      <a:cubicBezTo>
                        <a:pt x="35" y="80"/>
                        <a:pt x="37" y="82"/>
                        <a:pt x="38" y="82"/>
                      </a:cubicBezTo>
                      <a:cubicBezTo>
                        <a:pt x="138" y="82"/>
                        <a:pt x="138" y="82"/>
                        <a:pt x="138" y="82"/>
                      </a:cubicBezTo>
                      <a:cubicBezTo>
                        <a:pt x="139" y="82"/>
                        <a:pt x="141" y="80"/>
                        <a:pt x="141" y="79"/>
                      </a:cubicBezTo>
                      <a:cubicBezTo>
                        <a:pt x="141" y="14"/>
                        <a:pt x="141" y="14"/>
                        <a:pt x="141" y="14"/>
                      </a:cubicBezTo>
                      <a:cubicBezTo>
                        <a:pt x="141" y="13"/>
                        <a:pt x="139" y="11"/>
                        <a:pt x="1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7" y="11"/>
                        <a:pt x="35" y="13"/>
                        <a:pt x="35" y="14"/>
                      </a:cubicBezTo>
                      <a:lnTo>
                        <a:pt x="35" y="79"/>
                      </a:lnTo>
                      <a:close/>
                      <a:moveTo>
                        <a:pt x="97" y="107"/>
                      </a:moveTo>
                      <a:cubicBezTo>
                        <a:pt x="97" y="106"/>
                        <a:pt x="96" y="105"/>
                        <a:pt x="95" y="105"/>
                      </a:cubicBezTo>
                      <a:cubicBezTo>
                        <a:pt x="81" y="105"/>
                        <a:pt x="81" y="105"/>
                        <a:pt x="81" y="105"/>
                      </a:cubicBezTo>
                      <a:cubicBezTo>
                        <a:pt x="80" y="105"/>
                        <a:pt x="79" y="106"/>
                        <a:pt x="79" y="107"/>
                      </a:cubicBezTo>
                      <a:cubicBezTo>
                        <a:pt x="79" y="107"/>
                        <a:pt x="80" y="108"/>
                        <a:pt x="81" y="108"/>
                      </a:cubicBezTo>
                      <a:cubicBezTo>
                        <a:pt x="95" y="108"/>
                        <a:pt x="95" y="108"/>
                        <a:pt x="95" y="108"/>
                      </a:cubicBezTo>
                      <a:cubicBezTo>
                        <a:pt x="96" y="108"/>
                        <a:pt x="97" y="107"/>
                        <a:pt x="97" y="10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200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panose="020B0502020104020203" charset="0"/>
                  </a:endParaRPr>
                </a:p>
              </p:txBody>
            </p:sp>
          </p:grpSp>
        </p:grpSp>
        <p:grpSp>
          <p:nvGrpSpPr>
            <p:cNvPr id="164" name="组合 163"/>
            <p:cNvGrpSpPr/>
            <p:nvPr/>
          </p:nvGrpSpPr>
          <p:grpSpPr>
            <a:xfrm>
              <a:off x="5083" y="4471"/>
              <a:ext cx="1890" cy="2186"/>
              <a:chOff x="2576663" y="2309403"/>
              <a:chExt cx="1200040" cy="1388087"/>
            </a:xfrm>
          </p:grpSpPr>
          <p:sp>
            <p:nvSpPr>
              <p:cNvPr id="165" name="Freeform 6"/>
              <p:cNvSpPr/>
              <p:nvPr>
                <p:custDataLst>
                  <p:tags r:id="rId55"/>
                </p:custDataLst>
              </p:nvPr>
            </p:nvSpPr>
            <p:spPr bwMode="auto">
              <a:xfrm>
                <a:off x="2647495" y="2350471"/>
                <a:ext cx="528675" cy="237166"/>
              </a:xfrm>
              <a:custGeom>
                <a:avLst/>
                <a:gdLst>
                  <a:gd name="T0" fmla="*/ 0 w 515"/>
                  <a:gd name="T1" fmla="*/ 231 h 231"/>
                  <a:gd name="T2" fmla="*/ 398 w 515"/>
                  <a:gd name="T3" fmla="*/ 0 h 231"/>
                  <a:gd name="T4" fmla="*/ 515 w 515"/>
                  <a:gd name="T5" fmla="*/ 0 h 231"/>
                  <a:gd name="T6" fmla="*/ 515 w 515"/>
                  <a:gd name="T7" fmla="*/ 231 h 231"/>
                  <a:gd name="T8" fmla="*/ 0 w 515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231">
                    <a:moveTo>
                      <a:pt x="0" y="231"/>
                    </a:moveTo>
                    <a:lnTo>
                      <a:pt x="398" y="0"/>
                    </a:lnTo>
                    <a:lnTo>
                      <a:pt x="515" y="0"/>
                    </a:lnTo>
                    <a:lnTo>
                      <a:pt x="515" y="231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3C53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9" tIns="34295" rIns="68589" bIns="34295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66" name="组合 165"/>
              <p:cNvGrpSpPr/>
              <p:nvPr/>
            </p:nvGrpSpPr>
            <p:grpSpPr>
              <a:xfrm>
                <a:off x="2576663" y="2309403"/>
                <a:ext cx="1200040" cy="1388087"/>
                <a:chOff x="2576663" y="2309403"/>
                <a:chExt cx="1200040" cy="1388087"/>
              </a:xfrm>
            </p:grpSpPr>
            <p:sp>
              <p:nvSpPr>
                <p:cNvPr id="167" name="Freeform 7"/>
                <p:cNvSpPr/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2576663" y="2309403"/>
                  <a:ext cx="1200040" cy="1388087"/>
                </a:xfrm>
                <a:custGeom>
                  <a:avLst/>
                  <a:gdLst>
                    <a:gd name="T0" fmla="*/ 0 w 1169"/>
                    <a:gd name="T1" fmla="*/ 1014 h 1352"/>
                    <a:gd name="T2" fmla="*/ 0 w 1169"/>
                    <a:gd name="T3" fmla="*/ 338 h 1352"/>
                    <a:gd name="T4" fmla="*/ 584 w 1169"/>
                    <a:gd name="T5" fmla="*/ 0 h 1352"/>
                    <a:gd name="T6" fmla="*/ 1169 w 1169"/>
                    <a:gd name="T7" fmla="*/ 338 h 1352"/>
                    <a:gd name="T8" fmla="*/ 1169 w 1169"/>
                    <a:gd name="T9" fmla="*/ 1014 h 1352"/>
                    <a:gd name="T10" fmla="*/ 584 w 1169"/>
                    <a:gd name="T11" fmla="*/ 1352 h 1352"/>
                    <a:gd name="T12" fmla="*/ 0 w 1169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69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4" y="0"/>
                      </a:lnTo>
                      <a:lnTo>
                        <a:pt x="1169" y="338"/>
                      </a:lnTo>
                      <a:lnTo>
                        <a:pt x="1169" y="1014"/>
                      </a:lnTo>
                      <a:lnTo>
                        <a:pt x="584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22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2647495" y="2350471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noFill/>
                  <a:prstDash val="solid"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9" tIns="34295" rIns="68589" bIns="34295" rtlCol="0" anchor="ctr"/>
                <a:lstStyle/>
                <a:p>
                  <a:pPr algn="ctr"/>
                  <a:endParaRPr lang="zh-CN" altLang="en-US">
                    <a:solidFill>
                      <a:sysClr val="window" lastClr="FFFFFF"/>
                    </a:solidFill>
                    <a:latin typeface="Palatino Linotype" charset="0"/>
                    <a:ea typeface="宋体" charset="0"/>
                  </a:endParaRPr>
                </a:p>
              </p:txBody>
            </p:sp>
            <p:sp>
              <p:nvSpPr>
                <p:cNvPr id="169" name="Freeform 34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2807637" y="2562997"/>
                  <a:ext cx="93416" cy="200205"/>
                </a:xfrm>
                <a:custGeom>
                  <a:avLst/>
                  <a:gdLst>
                    <a:gd name="T0" fmla="*/ 50 w 50"/>
                    <a:gd name="T1" fmla="*/ 82 h 107"/>
                    <a:gd name="T2" fmla="*/ 43 w 50"/>
                    <a:gd name="T3" fmla="*/ 99 h 107"/>
                    <a:gd name="T4" fmla="*/ 25 w 50"/>
                    <a:gd name="T5" fmla="*/ 107 h 107"/>
                    <a:gd name="T6" fmla="*/ 7 w 50"/>
                    <a:gd name="T7" fmla="*/ 99 h 107"/>
                    <a:gd name="T8" fmla="*/ 0 w 50"/>
                    <a:gd name="T9" fmla="*/ 82 h 107"/>
                    <a:gd name="T10" fmla="*/ 0 w 50"/>
                    <a:gd name="T11" fmla="*/ 25 h 107"/>
                    <a:gd name="T12" fmla="*/ 7 w 50"/>
                    <a:gd name="T13" fmla="*/ 7 h 107"/>
                    <a:gd name="T14" fmla="*/ 25 w 50"/>
                    <a:gd name="T15" fmla="*/ 0 h 107"/>
                    <a:gd name="T16" fmla="*/ 43 w 50"/>
                    <a:gd name="T17" fmla="*/ 7 h 107"/>
                    <a:gd name="T18" fmla="*/ 50 w 50"/>
                    <a:gd name="T19" fmla="*/ 25 h 107"/>
                    <a:gd name="T20" fmla="*/ 50 w 50"/>
                    <a:gd name="T21" fmla="*/ 82 h 107"/>
                    <a:gd name="T22" fmla="*/ 34 w 50"/>
                    <a:gd name="T23" fmla="*/ 24 h 107"/>
                    <a:gd name="T24" fmla="*/ 31 w 50"/>
                    <a:gd name="T25" fmla="*/ 18 h 107"/>
                    <a:gd name="T26" fmla="*/ 25 w 50"/>
                    <a:gd name="T27" fmla="*/ 15 h 107"/>
                    <a:gd name="T28" fmla="*/ 18 w 50"/>
                    <a:gd name="T29" fmla="*/ 18 h 107"/>
                    <a:gd name="T30" fmla="*/ 16 w 50"/>
                    <a:gd name="T31" fmla="*/ 24 h 107"/>
                    <a:gd name="T32" fmla="*/ 16 w 50"/>
                    <a:gd name="T33" fmla="*/ 81 h 107"/>
                    <a:gd name="T34" fmla="*/ 18 w 50"/>
                    <a:gd name="T35" fmla="*/ 88 h 107"/>
                    <a:gd name="T36" fmla="*/ 25 w 50"/>
                    <a:gd name="T37" fmla="*/ 91 h 107"/>
                    <a:gd name="T38" fmla="*/ 31 w 50"/>
                    <a:gd name="T39" fmla="*/ 88 h 107"/>
                    <a:gd name="T40" fmla="*/ 34 w 50"/>
                    <a:gd name="T41" fmla="*/ 81 h 107"/>
                    <a:gd name="T42" fmla="*/ 34 w 50"/>
                    <a:gd name="T43" fmla="*/ 2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0" h="107">
                      <a:moveTo>
                        <a:pt x="50" y="82"/>
                      </a:moveTo>
                      <a:cubicBezTo>
                        <a:pt x="50" y="89"/>
                        <a:pt x="47" y="95"/>
                        <a:pt x="43" y="99"/>
                      </a:cubicBezTo>
                      <a:cubicBezTo>
                        <a:pt x="38" y="104"/>
                        <a:pt x="32" y="107"/>
                        <a:pt x="25" y="107"/>
                      </a:cubicBezTo>
                      <a:cubicBezTo>
                        <a:pt x="18" y="107"/>
                        <a:pt x="12" y="104"/>
                        <a:pt x="7" y="99"/>
                      </a:cubicBezTo>
                      <a:cubicBezTo>
                        <a:pt x="2" y="95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8"/>
                        <a:pt x="2" y="12"/>
                        <a:pt x="7" y="7"/>
                      </a:cubicBezTo>
                      <a:cubicBezTo>
                        <a:pt x="12" y="2"/>
                        <a:pt x="18" y="0"/>
                        <a:pt x="25" y="0"/>
                      </a:cubicBezTo>
                      <a:cubicBezTo>
                        <a:pt x="32" y="0"/>
                        <a:pt x="38" y="2"/>
                        <a:pt x="43" y="7"/>
                      </a:cubicBezTo>
                      <a:cubicBezTo>
                        <a:pt x="48" y="12"/>
                        <a:pt x="50" y="18"/>
                        <a:pt x="50" y="25"/>
                      </a:cubicBezTo>
                      <a:lnTo>
                        <a:pt x="50" y="82"/>
                      </a:lnTo>
                      <a:close/>
                      <a:moveTo>
                        <a:pt x="34" y="24"/>
                      </a:moveTo>
                      <a:cubicBezTo>
                        <a:pt x="34" y="22"/>
                        <a:pt x="33" y="20"/>
                        <a:pt x="31" y="18"/>
                      </a:cubicBezTo>
                      <a:cubicBezTo>
                        <a:pt x="29" y="16"/>
                        <a:pt x="27" y="15"/>
                        <a:pt x="25" y="15"/>
                      </a:cubicBezTo>
                      <a:cubicBezTo>
                        <a:pt x="22" y="15"/>
                        <a:pt x="20" y="16"/>
                        <a:pt x="18" y="18"/>
                      </a:cubicBezTo>
                      <a:cubicBezTo>
                        <a:pt x="16" y="20"/>
                        <a:pt x="16" y="22"/>
                        <a:pt x="16" y="24"/>
                      </a:cubicBezTo>
                      <a:cubicBezTo>
                        <a:pt x="16" y="81"/>
                        <a:pt x="16" y="81"/>
                        <a:pt x="16" y="81"/>
                      </a:cubicBezTo>
                      <a:cubicBezTo>
                        <a:pt x="16" y="84"/>
                        <a:pt x="16" y="86"/>
                        <a:pt x="18" y="88"/>
                      </a:cubicBezTo>
                      <a:cubicBezTo>
                        <a:pt x="20" y="90"/>
                        <a:pt x="22" y="91"/>
                        <a:pt x="25" y="91"/>
                      </a:cubicBezTo>
                      <a:cubicBezTo>
                        <a:pt x="27" y="91"/>
                        <a:pt x="29" y="90"/>
                        <a:pt x="31" y="88"/>
                      </a:cubicBezTo>
                      <a:cubicBezTo>
                        <a:pt x="33" y="86"/>
                        <a:pt x="34" y="84"/>
                        <a:pt x="34" y="81"/>
                      </a:cubicBezTo>
                      <a:lnTo>
                        <a:pt x="34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35"/>
                <p:cNvSpPr>
                  <a:spLocks noEditPoints="1"/>
                </p:cNvSpPr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2926717" y="2562997"/>
                  <a:ext cx="88284" cy="200205"/>
                </a:xfrm>
                <a:custGeom>
                  <a:avLst/>
                  <a:gdLst>
                    <a:gd name="T0" fmla="*/ 31 w 47"/>
                    <a:gd name="T1" fmla="*/ 27 h 107"/>
                    <a:gd name="T2" fmla="*/ 31 w 47"/>
                    <a:gd name="T3" fmla="*/ 24 h 107"/>
                    <a:gd name="T4" fmla="*/ 29 w 47"/>
                    <a:gd name="T5" fmla="*/ 18 h 107"/>
                    <a:gd name="T6" fmla="*/ 23 w 47"/>
                    <a:gd name="T7" fmla="*/ 15 h 107"/>
                    <a:gd name="T8" fmla="*/ 17 w 47"/>
                    <a:gd name="T9" fmla="*/ 18 h 107"/>
                    <a:gd name="T10" fmla="*/ 15 w 47"/>
                    <a:gd name="T11" fmla="*/ 24 h 107"/>
                    <a:gd name="T12" fmla="*/ 15 w 47"/>
                    <a:gd name="T13" fmla="*/ 45 h 107"/>
                    <a:gd name="T14" fmla="*/ 27 w 47"/>
                    <a:gd name="T15" fmla="*/ 40 h 107"/>
                    <a:gd name="T16" fmla="*/ 43 w 47"/>
                    <a:gd name="T17" fmla="*/ 48 h 107"/>
                    <a:gd name="T18" fmla="*/ 47 w 47"/>
                    <a:gd name="T19" fmla="*/ 65 h 107"/>
                    <a:gd name="T20" fmla="*/ 47 w 47"/>
                    <a:gd name="T21" fmla="*/ 83 h 107"/>
                    <a:gd name="T22" fmla="*/ 47 w 47"/>
                    <a:gd name="T23" fmla="*/ 83 h 107"/>
                    <a:gd name="T24" fmla="*/ 40 w 47"/>
                    <a:gd name="T25" fmla="*/ 100 h 107"/>
                    <a:gd name="T26" fmla="*/ 23 w 47"/>
                    <a:gd name="T27" fmla="*/ 107 h 107"/>
                    <a:gd name="T28" fmla="*/ 6 w 47"/>
                    <a:gd name="T29" fmla="*/ 99 h 107"/>
                    <a:gd name="T30" fmla="*/ 0 w 47"/>
                    <a:gd name="T31" fmla="*/ 82 h 107"/>
                    <a:gd name="T32" fmla="*/ 0 w 47"/>
                    <a:gd name="T33" fmla="*/ 25 h 107"/>
                    <a:gd name="T34" fmla="*/ 3 w 47"/>
                    <a:gd name="T35" fmla="*/ 11 h 107"/>
                    <a:gd name="T36" fmla="*/ 14 w 47"/>
                    <a:gd name="T37" fmla="*/ 2 h 107"/>
                    <a:gd name="T38" fmla="*/ 23 w 47"/>
                    <a:gd name="T39" fmla="*/ 0 h 107"/>
                    <a:gd name="T40" fmla="*/ 41 w 47"/>
                    <a:gd name="T41" fmla="*/ 7 h 107"/>
                    <a:gd name="T42" fmla="*/ 47 w 47"/>
                    <a:gd name="T43" fmla="*/ 25 h 107"/>
                    <a:gd name="T44" fmla="*/ 47 w 47"/>
                    <a:gd name="T45" fmla="*/ 27 h 107"/>
                    <a:gd name="T46" fmla="*/ 31 w 47"/>
                    <a:gd name="T47" fmla="*/ 27 h 107"/>
                    <a:gd name="T48" fmla="*/ 15 w 47"/>
                    <a:gd name="T49" fmla="*/ 81 h 107"/>
                    <a:gd name="T50" fmla="*/ 17 w 47"/>
                    <a:gd name="T51" fmla="*/ 88 h 107"/>
                    <a:gd name="T52" fmla="*/ 23 w 47"/>
                    <a:gd name="T53" fmla="*/ 91 h 107"/>
                    <a:gd name="T54" fmla="*/ 29 w 47"/>
                    <a:gd name="T55" fmla="*/ 88 h 107"/>
                    <a:gd name="T56" fmla="*/ 31 w 47"/>
                    <a:gd name="T57" fmla="*/ 81 h 107"/>
                    <a:gd name="T58" fmla="*/ 31 w 47"/>
                    <a:gd name="T59" fmla="*/ 62 h 107"/>
                    <a:gd name="T60" fmla="*/ 27 w 47"/>
                    <a:gd name="T61" fmla="*/ 55 h 107"/>
                    <a:gd name="T62" fmla="*/ 23 w 47"/>
                    <a:gd name="T63" fmla="*/ 53 h 107"/>
                    <a:gd name="T64" fmla="*/ 17 w 47"/>
                    <a:gd name="T65" fmla="*/ 56 h 107"/>
                    <a:gd name="T66" fmla="*/ 15 w 47"/>
                    <a:gd name="T67" fmla="*/ 62 h 107"/>
                    <a:gd name="T68" fmla="*/ 15 w 47"/>
                    <a:gd name="T69" fmla="*/ 81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" h="107">
                      <a:moveTo>
                        <a:pt x="31" y="27"/>
                      </a:moveTo>
                      <a:cubicBezTo>
                        <a:pt x="31" y="24"/>
                        <a:pt x="31" y="24"/>
                        <a:pt x="31" y="24"/>
                      </a:cubicBezTo>
                      <a:cubicBezTo>
                        <a:pt x="31" y="22"/>
                        <a:pt x="30" y="20"/>
                        <a:pt x="29" y="18"/>
                      </a:cubicBezTo>
                      <a:cubicBezTo>
                        <a:pt x="27" y="16"/>
                        <a:pt x="25" y="15"/>
                        <a:pt x="23" y="15"/>
                      </a:cubicBezTo>
                      <a:cubicBezTo>
                        <a:pt x="20" y="15"/>
                        <a:pt x="18" y="16"/>
                        <a:pt x="17" y="18"/>
                      </a:cubicBezTo>
                      <a:cubicBezTo>
                        <a:pt x="16" y="20"/>
                        <a:pt x="15" y="22"/>
                        <a:pt x="15" y="24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ubicBezTo>
                        <a:pt x="19" y="42"/>
                        <a:pt x="23" y="40"/>
                        <a:pt x="27" y="40"/>
                      </a:cubicBezTo>
                      <a:cubicBezTo>
                        <a:pt x="34" y="40"/>
                        <a:pt x="39" y="43"/>
                        <a:pt x="43" y="48"/>
                      </a:cubicBezTo>
                      <a:cubicBezTo>
                        <a:pt x="46" y="52"/>
                        <a:pt x="47" y="58"/>
                        <a:pt x="47" y="65"/>
                      </a:cubicBezTo>
                      <a:cubicBezTo>
                        <a:pt x="47" y="83"/>
                        <a:pt x="47" y="83"/>
                        <a:pt x="47" y="83"/>
                      </a:cubicBezTo>
                      <a:cubicBezTo>
                        <a:pt x="47" y="83"/>
                        <a:pt x="47" y="83"/>
                        <a:pt x="47" y="83"/>
                      </a:cubicBezTo>
                      <a:cubicBezTo>
                        <a:pt x="47" y="90"/>
                        <a:pt x="44" y="95"/>
                        <a:pt x="40" y="100"/>
                      </a:cubicBezTo>
                      <a:cubicBezTo>
                        <a:pt x="35" y="104"/>
                        <a:pt x="30" y="107"/>
                        <a:pt x="23" y="107"/>
                      </a:cubicBezTo>
                      <a:cubicBezTo>
                        <a:pt x="16" y="107"/>
                        <a:pt x="11" y="104"/>
                        <a:pt x="6" y="99"/>
                      </a:cubicBezTo>
                      <a:cubicBezTo>
                        <a:pt x="2" y="94"/>
                        <a:pt x="0" y="89"/>
                        <a:pt x="0" y="8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0"/>
                        <a:pt x="1" y="15"/>
                        <a:pt x="3" y="11"/>
                      </a:cubicBezTo>
                      <a:cubicBezTo>
                        <a:pt x="6" y="7"/>
                        <a:pt x="9" y="4"/>
                        <a:pt x="14" y="2"/>
                      </a:cubicBezTo>
                      <a:cubicBezTo>
                        <a:pt x="17" y="0"/>
                        <a:pt x="20" y="0"/>
                        <a:pt x="23" y="0"/>
                      </a:cubicBezTo>
                      <a:cubicBezTo>
                        <a:pt x="30" y="0"/>
                        <a:pt x="36" y="2"/>
                        <a:pt x="41" y="7"/>
                      </a:cubicBezTo>
                      <a:cubicBezTo>
                        <a:pt x="45" y="12"/>
                        <a:pt x="47" y="18"/>
                        <a:pt x="47" y="25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lnTo>
                        <a:pt x="31" y="27"/>
                      </a:lnTo>
                      <a:close/>
                      <a:moveTo>
                        <a:pt x="15" y="81"/>
                      </a:moveTo>
                      <a:cubicBezTo>
                        <a:pt x="15" y="84"/>
                        <a:pt x="16" y="86"/>
                        <a:pt x="17" y="88"/>
                      </a:cubicBezTo>
                      <a:cubicBezTo>
                        <a:pt x="18" y="90"/>
                        <a:pt x="20" y="91"/>
                        <a:pt x="23" y="91"/>
                      </a:cubicBezTo>
                      <a:cubicBezTo>
                        <a:pt x="25" y="91"/>
                        <a:pt x="27" y="90"/>
                        <a:pt x="29" y="88"/>
                      </a:cubicBezTo>
                      <a:cubicBezTo>
                        <a:pt x="30" y="86"/>
                        <a:pt x="31" y="84"/>
                        <a:pt x="31" y="81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59"/>
                        <a:pt x="30" y="57"/>
                        <a:pt x="27" y="55"/>
                      </a:cubicBezTo>
                      <a:cubicBezTo>
                        <a:pt x="26" y="54"/>
                        <a:pt x="25" y="53"/>
                        <a:pt x="23" y="53"/>
                      </a:cubicBezTo>
                      <a:cubicBezTo>
                        <a:pt x="20" y="53"/>
                        <a:pt x="18" y="54"/>
                        <a:pt x="17" y="56"/>
                      </a:cubicBezTo>
                      <a:cubicBezTo>
                        <a:pt x="16" y="58"/>
                        <a:pt x="15" y="60"/>
                        <a:pt x="15" y="62"/>
                      </a:cubicBezTo>
                      <a:lnTo>
                        <a:pt x="15" y="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8589" tIns="34295" rIns="68589" bIns="34295" numCol="1" anchor="t" anchorCtr="0" compatLnSpc="1"/>
                <a:lstStyle/>
                <a:p>
                  <a:endParaRPr lang="zh-CN" altLang="en-US"/>
                </a:p>
              </p:txBody>
            </p:sp>
            <p:grpSp>
              <p:nvGrpSpPr>
                <p:cNvPr id="171" name="组合 170"/>
                <p:cNvGrpSpPr/>
                <p:nvPr/>
              </p:nvGrpSpPr>
              <p:grpSpPr>
                <a:xfrm>
                  <a:off x="2896243" y="2886070"/>
                  <a:ext cx="533551" cy="454047"/>
                  <a:chOff x="5933005" y="2830391"/>
                  <a:chExt cx="500408" cy="425843"/>
                </a:xfrm>
                <a:solidFill>
                  <a:srgbClr val="C00000"/>
                </a:solidFill>
              </p:grpSpPr>
              <p:sp>
                <p:nvSpPr>
                  <p:cNvPr id="172" name="Freeform 16"/>
                  <p:cNvSpPr>
                    <a:spLocks noEditPoints="1"/>
                  </p:cNvSpPr>
                  <p:nvPr>
                    <p:custDataLst>
                      <p:tags r:id="rId60"/>
                    </p:custDataLst>
                  </p:nvPr>
                </p:nvSpPr>
                <p:spPr bwMode="auto">
                  <a:xfrm>
                    <a:off x="5933005" y="2830391"/>
                    <a:ext cx="467486" cy="425843"/>
                  </a:xfrm>
                  <a:custGeom>
                    <a:avLst/>
                    <a:gdLst>
                      <a:gd name="T0" fmla="*/ 499 w 721"/>
                      <a:gd name="T1" fmla="*/ 196 h 657"/>
                      <a:gd name="T2" fmla="*/ 637 w 721"/>
                      <a:gd name="T3" fmla="*/ 322 h 657"/>
                      <a:gd name="T4" fmla="*/ 646 w 721"/>
                      <a:gd name="T5" fmla="*/ 329 h 657"/>
                      <a:gd name="T6" fmla="*/ 672 w 721"/>
                      <a:gd name="T7" fmla="*/ 353 h 657"/>
                      <a:gd name="T8" fmla="*/ 686 w 721"/>
                      <a:gd name="T9" fmla="*/ 367 h 657"/>
                      <a:gd name="T10" fmla="*/ 669 w 721"/>
                      <a:gd name="T11" fmla="*/ 472 h 657"/>
                      <a:gd name="T12" fmla="*/ 611 w 721"/>
                      <a:gd name="T13" fmla="*/ 550 h 657"/>
                      <a:gd name="T14" fmla="*/ 539 w 721"/>
                      <a:gd name="T15" fmla="*/ 598 h 657"/>
                      <a:gd name="T16" fmla="*/ 439 w 721"/>
                      <a:gd name="T17" fmla="*/ 633 h 657"/>
                      <a:gd name="T18" fmla="*/ 433 w 721"/>
                      <a:gd name="T19" fmla="*/ 629 h 657"/>
                      <a:gd name="T20" fmla="*/ 449 w 721"/>
                      <a:gd name="T21" fmla="*/ 594 h 657"/>
                      <a:gd name="T22" fmla="*/ 481 w 721"/>
                      <a:gd name="T23" fmla="*/ 606 h 657"/>
                      <a:gd name="T24" fmla="*/ 501 w 721"/>
                      <a:gd name="T25" fmla="*/ 591 h 657"/>
                      <a:gd name="T26" fmla="*/ 501 w 721"/>
                      <a:gd name="T27" fmla="*/ 577 h 657"/>
                      <a:gd name="T28" fmla="*/ 452 w 721"/>
                      <a:gd name="T29" fmla="*/ 538 h 657"/>
                      <a:gd name="T30" fmla="*/ 449 w 721"/>
                      <a:gd name="T31" fmla="*/ 511 h 657"/>
                      <a:gd name="T32" fmla="*/ 475 w 721"/>
                      <a:gd name="T33" fmla="*/ 508 h 657"/>
                      <a:gd name="T34" fmla="*/ 530 w 721"/>
                      <a:gd name="T35" fmla="*/ 551 h 657"/>
                      <a:gd name="T36" fmla="*/ 567 w 721"/>
                      <a:gd name="T37" fmla="*/ 557 h 657"/>
                      <a:gd name="T38" fmla="*/ 572 w 721"/>
                      <a:gd name="T39" fmla="*/ 549 h 657"/>
                      <a:gd name="T40" fmla="*/ 570 w 721"/>
                      <a:gd name="T41" fmla="*/ 532 h 657"/>
                      <a:gd name="T42" fmla="*/ 506 w 721"/>
                      <a:gd name="T43" fmla="*/ 481 h 657"/>
                      <a:gd name="T44" fmla="*/ 503 w 721"/>
                      <a:gd name="T45" fmla="*/ 455 h 657"/>
                      <a:gd name="T46" fmla="*/ 529 w 721"/>
                      <a:gd name="T47" fmla="*/ 451 h 657"/>
                      <a:gd name="T48" fmla="*/ 596 w 721"/>
                      <a:gd name="T49" fmla="*/ 504 h 657"/>
                      <a:gd name="T50" fmla="*/ 598 w 721"/>
                      <a:gd name="T51" fmla="*/ 505 h 657"/>
                      <a:gd name="T52" fmla="*/ 620 w 721"/>
                      <a:gd name="T53" fmla="*/ 467 h 657"/>
                      <a:gd name="T54" fmla="*/ 549 w 721"/>
                      <a:gd name="T55" fmla="*/ 414 h 657"/>
                      <a:gd name="T56" fmla="*/ 546 w 721"/>
                      <a:gd name="T57" fmla="*/ 388 h 657"/>
                      <a:gd name="T58" fmla="*/ 572 w 721"/>
                      <a:gd name="T59" fmla="*/ 384 h 657"/>
                      <a:gd name="T60" fmla="*/ 642 w 721"/>
                      <a:gd name="T61" fmla="*/ 437 h 657"/>
                      <a:gd name="T62" fmla="*/ 663 w 721"/>
                      <a:gd name="T63" fmla="*/ 429 h 657"/>
                      <a:gd name="T64" fmla="*/ 659 w 721"/>
                      <a:gd name="T65" fmla="*/ 394 h 657"/>
                      <a:gd name="T66" fmla="*/ 645 w 721"/>
                      <a:gd name="T67" fmla="*/ 379 h 657"/>
                      <a:gd name="T68" fmla="*/ 457 w 721"/>
                      <a:gd name="T69" fmla="*/ 209 h 657"/>
                      <a:gd name="T70" fmla="*/ 462 w 721"/>
                      <a:gd name="T71" fmla="*/ 198 h 657"/>
                      <a:gd name="T72" fmla="*/ 496 w 721"/>
                      <a:gd name="T73" fmla="*/ 196 h 657"/>
                      <a:gd name="T74" fmla="*/ 499 w 721"/>
                      <a:gd name="T75" fmla="*/ 196 h 657"/>
                      <a:gd name="T76" fmla="*/ 86 w 721"/>
                      <a:gd name="T77" fmla="*/ 355 h 657"/>
                      <a:gd name="T78" fmla="*/ 59 w 721"/>
                      <a:gd name="T79" fmla="*/ 262 h 657"/>
                      <a:gd name="T80" fmla="*/ 35 w 721"/>
                      <a:gd name="T81" fmla="*/ 239 h 657"/>
                      <a:gd name="T82" fmla="*/ 0 w 721"/>
                      <a:gd name="T83" fmla="*/ 176 h 657"/>
                      <a:gd name="T84" fmla="*/ 16 w 721"/>
                      <a:gd name="T85" fmla="*/ 135 h 657"/>
                      <a:gd name="T86" fmla="*/ 116 w 721"/>
                      <a:gd name="T87" fmla="*/ 27 h 657"/>
                      <a:gd name="T88" fmla="*/ 199 w 721"/>
                      <a:gd name="T89" fmla="*/ 20 h 657"/>
                      <a:gd name="T90" fmla="*/ 242 w 721"/>
                      <a:gd name="T91" fmla="*/ 46 h 657"/>
                      <a:gd name="T92" fmla="*/ 254 w 721"/>
                      <a:gd name="T93" fmla="*/ 50 h 657"/>
                      <a:gd name="T94" fmla="*/ 350 w 721"/>
                      <a:gd name="T95" fmla="*/ 33 h 657"/>
                      <a:gd name="T96" fmla="*/ 284 w 721"/>
                      <a:gd name="T97" fmla="*/ 82 h 657"/>
                      <a:gd name="T98" fmla="*/ 260 w 721"/>
                      <a:gd name="T99" fmla="*/ 87 h 657"/>
                      <a:gd name="T100" fmla="*/ 195 w 721"/>
                      <a:gd name="T101" fmla="*/ 64 h 657"/>
                      <a:gd name="T102" fmla="*/ 176 w 721"/>
                      <a:gd name="T103" fmla="*/ 50 h 657"/>
                      <a:gd name="T104" fmla="*/ 144 w 721"/>
                      <a:gd name="T105" fmla="*/ 53 h 657"/>
                      <a:gd name="T106" fmla="*/ 44 w 721"/>
                      <a:gd name="T107" fmla="*/ 161 h 657"/>
                      <a:gd name="T108" fmla="*/ 44 w 721"/>
                      <a:gd name="T109" fmla="*/ 193 h 657"/>
                      <a:gd name="T110" fmla="*/ 69 w 721"/>
                      <a:gd name="T111" fmla="*/ 220 h 657"/>
                      <a:gd name="T112" fmla="*/ 97 w 721"/>
                      <a:gd name="T113" fmla="*/ 257 h 657"/>
                      <a:gd name="T114" fmla="*/ 115 w 721"/>
                      <a:gd name="T115" fmla="*/ 330 h 657"/>
                      <a:gd name="T116" fmla="*/ 86 w 721"/>
                      <a:gd name="T117" fmla="*/ 355 h 6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721" h="657">
                        <a:moveTo>
                          <a:pt x="499" y="196"/>
                        </a:moveTo>
                        <a:cubicBezTo>
                          <a:pt x="545" y="237"/>
                          <a:pt x="592" y="279"/>
                          <a:pt x="637" y="322"/>
                        </a:cubicBezTo>
                        <a:cubicBezTo>
                          <a:pt x="640" y="325"/>
                          <a:pt x="643" y="327"/>
                          <a:pt x="646" y="329"/>
                        </a:cubicBezTo>
                        <a:cubicBezTo>
                          <a:pt x="672" y="353"/>
                          <a:pt x="672" y="353"/>
                          <a:pt x="672" y="353"/>
                        </a:cubicBezTo>
                        <a:cubicBezTo>
                          <a:pt x="686" y="367"/>
                          <a:pt x="686" y="367"/>
                          <a:pt x="686" y="367"/>
                        </a:cubicBezTo>
                        <a:cubicBezTo>
                          <a:pt x="721" y="403"/>
                          <a:pt x="707" y="456"/>
                          <a:pt x="669" y="472"/>
                        </a:cubicBezTo>
                        <a:cubicBezTo>
                          <a:pt x="685" y="513"/>
                          <a:pt x="652" y="552"/>
                          <a:pt x="611" y="550"/>
                        </a:cubicBezTo>
                        <a:cubicBezTo>
                          <a:pt x="606" y="584"/>
                          <a:pt x="574" y="607"/>
                          <a:pt x="539" y="598"/>
                        </a:cubicBezTo>
                        <a:cubicBezTo>
                          <a:pt x="529" y="641"/>
                          <a:pt x="479" y="657"/>
                          <a:pt x="439" y="633"/>
                        </a:cubicBezTo>
                        <a:cubicBezTo>
                          <a:pt x="433" y="629"/>
                          <a:pt x="433" y="629"/>
                          <a:pt x="433" y="629"/>
                        </a:cubicBezTo>
                        <a:cubicBezTo>
                          <a:pt x="441" y="619"/>
                          <a:pt x="446" y="607"/>
                          <a:pt x="449" y="594"/>
                        </a:cubicBezTo>
                        <a:cubicBezTo>
                          <a:pt x="460" y="601"/>
                          <a:pt x="468" y="607"/>
                          <a:pt x="481" y="606"/>
                        </a:cubicBezTo>
                        <a:cubicBezTo>
                          <a:pt x="490" y="605"/>
                          <a:pt x="499" y="600"/>
                          <a:pt x="501" y="591"/>
                        </a:cubicBezTo>
                        <a:cubicBezTo>
                          <a:pt x="502" y="587"/>
                          <a:pt x="502" y="583"/>
                          <a:pt x="501" y="577"/>
                        </a:cubicBezTo>
                        <a:cubicBezTo>
                          <a:pt x="452" y="538"/>
                          <a:pt x="452" y="538"/>
                          <a:pt x="452" y="538"/>
                        </a:cubicBezTo>
                        <a:cubicBezTo>
                          <a:pt x="444" y="531"/>
                          <a:pt x="442" y="519"/>
                          <a:pt x="449" y="511"/>
                        </a:cubicBezTo>
                        <a:cubicBezTo>
                          <a:pt x="455" y="503"/>
                          <a:pt x="467" y="502"/>
                          <a:pt x="475" y="508"/>
                        </a:cubicBezTo>
                        <a:cubicBezTo>
                          <a:pt x="530" y="551"/>
                          <a:pt x="530" y="551"/>
                          <a:pt x="530" y="551"/>
                        </a:cubicBezTo>
                        <a:cubicBezTo>
                          <a:pt x="543" y="562"/>
                          <a:pt x="556" y="566"/>
                          <a:pt x="567" y="557"/>
                        </a:cubicBezTo>
                        <a:cubicBezTo>
                          <a:pt x="569" y="555"/>
                          <a:pt x="571" y="552"/>
                          <a:pt x="572" y="549"/>
                        </a:cubicBezTo>
                        <a:cubicBezTo>
                          <a:pt x="574" y="544"/>
                          <a:pt x="576" y="536"/>
                          <a:pt x="570" y="532"/>
                        </a:cubicBezTo>
                        <a:cubicBezTo>
                          <a:pt x="506" y="481"/>
                          <a:pt x="506" y="481"/>
                          <a:pt x="506" y="481"/>
                        </a:cubicBezTo>
                        <a:cubicBezTo>
                          <a:pt x="498" y="475"/>
                          <a:pt x="496" y="463"/>
                          <a:pt x="503" y="455"/>
                        </a:cubicBezTo>
                        <a:cubicBezTo>
                          <a:pt x="509" y="446"/>
                          <a:pt x="521" y="445"/>
                          <a:pt x="529" y="451"/>
                        </a:cubicBezTo>
                        <a:cubicBezTo>
                          <a:pt x="596" y="504"/>
                          <a:pt x="596" y="504"/>
                          <a:pt x="596" y="504"/>
                        </a:cubicBezTo>
                        <a:cubicBezTo>
                          <a:pt x="597" y="504"/>
                          <a:pt x="597" y="505"/>
                          <a:pt x="598" y="505"/>
                        </a:cubicBezTo>
                        <a:cubicBezTo>
                          <a:pt x="620" y="525"/>
                          <a:pt x="656" y="496"/>
                          <a:pt x="620" y="467"/>
                        </a:cubicBezTo>
                        <a:cubicBezTo>
                          <a:pt x="549" y="414"/>
                          <a:pt x="549" y="414"/>
                          <a:pt x="549" y="414"/>
                        </a:cubicBezTo>
                        <a:cubicBezTo>
                          <a:pt x="541" y="408"/>
                          <a:pt x="539" y="396"/>
                          <a:pt x="546" y="388"/>
                        </a:cubicBezTo>
                        <a:cubicBezTo>
                          <a:pt x="552" y="379"/>
                          <a:pt x="564" y="378"/>
                          <a:pt x="572" y="384"/>
                        </a:cubicBezTo>
                        <a:cubicBezTo>
                          <a:pt x="642" y="437"/>
                          <a:pt x="642" y="437"/>
                          <a:pt x="642" y="437"/>
                        </a:cubicBezTo>
                        <a:cubicBezTo>
                          <a:pt x="649" y="441"/>
                          <a:pt x="659" y="436"/>
                          <a:pt x="663" y="429"/>
                        </a:cubicBezTo>
                        <a:cubicBezTo>
                          <a:pt x="671" y="419"/>
                          <a:pt x="670" y="405"/>
                          <a:pt x="659" y="394"/>
                        </a:cubicBezTo>
                        <a:cubicBezTo>
                          <a:pt x="645" y="379"/>
                          <a:pt x="645" y="379"/>
                          <a:pt x="645" y="379"/>
                        </a:cubicBezTo>
                        <a:cubicBezTo>
                          <a:pt x="457" y="209"/>
                          <a:pt x="457" y="209"/>
                          <a:pt x="457" y="209"/>
                        </a:cubicBezTo>
                        <a:cubicBezTo>
                          <a:pt x="453" y="205"/>
                          <a:pt x="456" y="198"/>
                          <a:pt x="462" y="198"/>
                        </a:cubicBezTo>
                        <a:cubicBezTo>
                          <a:pt x="473" y="198"/>
                          <a:pt x="485" y="198"/>
                          <a:pt x="496" y="196"/>
                        </a:cubicBezTo>
                        <a:cubicBezTo>
                          <a:pt x="497" y="196"/>
                          <a:pt x="498" y="196"/>
                          <a:pt x="499" y="196"/>
                        </a:cubicBezTo>
                        <a:close/>
                        <a:moveTo>
                          <a:pt x="86" y="355"/>
                        </a:moveTo>
                        <a:cubicBezTo>
                          <a:pt x="66" y="330"/>
                          <a:pt x="64" y="295"/>
                          <a:pt x="59" y="262"/>
                        </a:cubicBezTo>
                        <a:cubicBezTo>
                          <a:pt x="35" y="239"/>
                          <a:pt x="35" y="239"/>
                          <a:pt x="35" y="239"/>
                        </a:cubicBezTo>
                        <a:cubicBezTo>
                          <a:pt x="17" y="219"/>
                          <a:pt x="0" y="205"/>
                          <a:pt x="0" y="176"/>
                        </a:cubicBezTo>
                        <a:cubicBezTo>
                          <a:pt x="0" y="161"/>
                          <a:pt x="6" y="147"/>
                          <a:pt x="16" y="135"/>
                        </a:cubicBezTo>
                        <a:cubicBezTo>
                          <a:pt x="116" y="27"/>
                          <a:pt x="116" y="27"/>
                          <a:pt x="116" y="27"/>
                        </a:cubicBezTo>
                        <a:cubicBezTo>
                          <a:pt x="138" y="3"/>
                          <a:pt x="174" y="0"/>
                          <a:pt x="199" y="20"/>
                        </a:cubicBezTo>
                        <a:cubicBezTo>
                          <a:pt x="215" y="31"/>
                          <a:pt x="221" y="38"/>
                          <a:pt x="242" y="46"/>
                        </a:cubicBezTo>
                        <a:cubicBezTo>
                          <a:pt x="248" y="48"/>
                          <a:pt x="253" y="50"/>
                          <a:pt x="254" y="50"/>
                        </a:cubicBezTo>
                        <a:cubicBezTo>
                          <a:pt x="284" y="46"/>
                          <a:pt x="316" y="32"/>
                          <a:pt x="350" y="33"/>
                        </a:cubicBezTo>
                        <a:cubicBezTo>
                          <a:pt x="337" y="42"/>
                          <a:pt x="286" y="82"/>
                          <a:pt x="284" y="82"/>
                        </a:cubicBezTo>
                        <a:cubicBezTo>
                          <a:pt x="276" y="84"/>
                          <a:pt x="268" y="86"/>
                          <a:pt x="260" y="87"/>
                        </a:cubicBezTo>
                        <a:cubicBezTo>
                          <a:pt x="241" y="90"/>
                          <a:pt x="208" y="74"/>
                          <a:pt x="195" y="64"/>
                        </a:cubicBezTo>
                        <a:cubicBezTo>
                          <a:pt x="176" y="50"/>
                          <a:pt x="176" y="50"/>
                          <a:pt x="176" y="50"/>
                        </a:cubicBezTo>
                        <a:cubicBezTo>
                          <a:pt x="166" y="42"/>
                          <a:pt x="152" y="44"/>
                          <a:pt x="144" y="53"/>
                        </a:cubicBezTo>
                        <a:cubicBezTo>
                          <a:pt x="44" y="161"/>
                          <a:pt x="44" y="161"/>
                          <a:pt x="44" y="161"/>
                        </a:cubicBezTo>
                        <a:cubicBezTo>
                          <a:pt x="36" y="170"/>
                          <a:pt x="36" y="184"/>
                          <a:pt x="44" y="193"/>
                        </a:cubicBezTo>
                        <a:cubicBezTo>
                          <a:pt x="53" y="203"/>
                          <a:pt x="59" y="210"/>
                          <a:pt x="69" y="220"/>
                        </a:cubicBezTo>
                        <a:cubicBezTo>
                          <a:pt x="80" y="230"/>
                          <a:pt x="95" y="244"/>
                          <a:pt x="97" y="257"/>
                        </a:cubicBezTo>
                        <a:cubicBezTo>
                          <a:pt x="100" y="280"/>
                          <a:pt x="102" y="313"/>
                          <a:pt x="115" y="330"/>
                        </a:cubicBezTo>
                        <a:cubicBezTo>
                          <a:pt x="102" y="337"/>
                          <a:pt x="95" y="344"/>
                          <a:pt x="86" y="35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68589" tIns="34295" rIns="68589" bIns="34295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Freeform 17"/>
                  <p:cNvSpPr>
                    <a:spLocks noEditPoints="1"/>
                  </p:cNvSpPr>
                  <p:nvPr>
                    <p:custDataLst>
                      <p:tags r:id="rId61"/>
                    </p:custDataLst>
                  </p:nvPr>
                </p:nvSpPr>
                <p:spPr bwMode="auto">
                  <a:xfrm>
                    <a:off x="5986776" y="2830391"/>
                    <a:ext cx="446637" cy="413496"/>
                  </a:xfrm>
                  <a:custGeom>
                    <a:avLst/>
                    <a:gdLst>
                      <a:gd name="T0" fmla="*/ 319 w 689"/>
                      <a:gd name="T1" fmla="*/ 543 h 638"/>
                      <a:gd name="T2" fmla="*/ 262 w 689"/>
                      <a:gd name="T3" fmla="*/ 538 h 638"/>
                      <a:gd name="T4" fmla="*/ 258 w 689"/>
                      <a:gd name="T5" fmla="*/ 538 h 638"/>
                      <a:gd name="T6" fmla="*/ 257 w 689"/>
                      <a:gd name="T7" fmla="*/ 535 h 638"/>
                      <a:gd name="T8" fmla="*/ 241 w 689"/>
                      <a:gd name="T9" fmla="*/ 489 h 638"/>
                      <a:gd name="T10" fmla="*/ 241 w 689"/>
                      <a:gd name="T11" fmla="*/ 489 h 638"/>
                      <a:gd name="T12" fmla="*/ 185 w 689"/>
                      <a:gd name="T13" fmla="*/ 484 h 638"/>
                      <a:gd name="T14" fmla="*/ 181 w 689"/>
                      <a:gd name="T15" fmla="*/ 484 h 638"/>
                      <a:gd name="T16" fmla="*/ 180 w 689"/>
                      <a:gd name="T17" fmla="*/ 481 h 638"/>
                      <a:gd name="T18" fmla="*/ 164 w 689"/>
                      <a:gd name="T19" fmla="*/ 435 h 638"/>
                      <a:gd name="T20" fmla="*/ 164 w 689"/>
                      <a:gd name="T21" fmla="*/ 435 h 638"/>
                      <a:gd name="T22" fmla="*/ 117 w 689"/>
                      <a:gd name="T23" fmla="*/ 425 h 638"/>
                      <a:gd name="T24" fmla="*/ 113 w 689"/>
                      <a:gd name="T25" fmla="*/ 425 h 638"/>
                      <a:gd name="T26" fmla="*/ 113 w 689"/>
                      <a:gd name="T27" fmla="*/ 421 h 638"/>
                      <a:gd name="T28" fmla="*/ 100 w 689"/>
                      <a:gd name="T29" fmla="*/ 365 h 638"/>
                      <a:gd name="T30" fmla="*/ 100 w 689"/>
                      <a:gd name="T31" fmla="*/ 365 h 638"/>
                      <a:gd name="T32" fmla="*/ 32 w 689"/>
                      <a:gd name="T33" fmla="*/ 370 h 638"/>
                      <a:gd name="T34" fmla="*/ 18 w 689"/>
                      <a:gd name="T35" fmla="*/ 386 h 638"/>
                      <a:gd name="T36" fmla="*/ 23 w 689"/>
                      <a:gd name="T37" fmla="*/ 455 h 638"/>
                      <a:gd name="T38" fmla="*/ 23 w 689"/>
                      <a:gd name="T39" fmla="*/ 455 h 638"/>
                      <a:gd name="T40" fmla="*/ 66 w 689"/>
                      <a:gd name="T41" fmla="*/ 465 h 638"/>
                      <a:gd name="T42" fmla="*/ 70 w 689"/>
                      <a:gd name="T43" fmla="*/ 466 h 638"/>
                      <a:gd name="T44" fmla="*/ 69 w 689"/>
                      <a:gd name="T45" fmla="*/ 470 h 638"/>
                      <a:gd name="T46" fmla="*/ 76 w 689"/>
                      <a:gd name="T47" fmla="*/ 536 h 638"/>
                      <a:gd name="T48" fmla="*/ 76 w 689"/>
                      <a:gd name="T49" fmla="*/ 536 h 638"/>
                      <a:gd name="T50" fmla="*/ 142 w 689"/>
                      <a:gd name="T51" fmla="*/ 534 h 638"/>
                      <a:gd name="T52" fmla="*/ 145 w 689"/>
                      <a:gd name="T53" fmla="*/ 534 h 638"/>
                      <a:gd name="T54" fmla="*/ 147 w 689"/>
                      <a:gd name="T55" fmla="*/ 537 h 638"/>
                      <a:gd name="T56" fmla="*/ 164 w 689"/>
                      <a:gd name="T57" fmla="*/ 578 h 638"/>
                      <a:gd name="T58" fmla="*/ 164 w 689"/>
                      <a:gd name="T59" fmla="*/ 578 h 638"/>
                      <a:gd name="T60" fmla="*/ 230 w 689"/>
                      <a:gd name="T61" fmla="*/ 576 h 638"/>
                      <a:gd name="T62" fmla="*/ 233 w 689"/>
                      <a:gd name="T63" fmla="*/ 576 h 638"/>
                      <a:gd name="T64" fmla="*/ 235 w 689"/>
                      <a:gd name="T65" fmla="*/ 579 h 638"/>
                      <a:gd name="T66" fmla="*/ 252 w 689"/>
                      <a:gd name="T67" fmla="*/ 621 h 638"/>
                      <a:gd name="T68" fmla="*/ 320 w 689"/>
                      <a:gd name="T69" fmla="*/ 615 h 638"/>
                      <a:gd name="T70" fmla="*/ 324 w 689"/>
                      <a:gd name="T71" fmla="*/ 611 h 638"/>
                      <a:gd name="T72" fmla="*/ 319 w 689"/>
                      <a:gd name="T73" fmla="*/ 543 h 638"/>
                      <a:gd name="T74" fmla="*/ 449 w 689"/>
                      <a:gd name="T75" fmla="*/ 177 h 638"/>
                      <a:gd name="T76" fmla="*/ 576 w 689"/>
                      <a:gd name="T77" fmla="*/ 299 h 638"/>
                      <a:gd name="T78" fmla="*/ 597 w 689"/>
                      <a:gd name="T79" fmla="*/ 306 h 638"/>
                      <a:gd name="T80" fmla="*/ 616 w 689"/>
                      <a:gd name="T81" fmla="*/ 293 h 638"/>
                      <a:gd name="T82" fmla="*/ 636 w 689"/>
                      <a:gd name="T83" fmla="*/ 234 h 638"/>
                      <a:gd name="T84" fmla="*/ 649 w 689"/>
                      <a:gd name="T85" fmla="*/ 209 h 638"/>
                      <a:gd name="T86" fmla="*/ 671 w 689"/>
                      <a:gd name="T87" fmla="*/ 186 h 638"/>
                      <a:gd name="T88" fmla="*/ 672 w 689"/>
                      <a:gd name="T89" fmla="*/ 121 h 638"/>
                      <a:gd name="T90" fmla="*/ 580 w 689"/>
                      <a:gd name="T91" fmla="*/ 21 h 638"/>
                      <a:gd name="T92" fmla="*/ 515 w 689"/>
                      <a:gd name="T93" fmla="*/ 16 h 638"/>
                      <a:gd name="T94" fmla="*/ 493 w 689"/>
                      <a:gd name="T95" fmla="*/ 34 h 638"/>
                      <a:gd name="T96" fmla="*/ 457 w 689"/>
                      <a:gd name="T97" fmla="*/ 44 h 638"/>
                      <a:gd name="T98" fmla="*/ 390 w 689"/>
                      <a:gd name="T99" fmla="*/ 36 h 638"/>
                      <a:gd name="T100" fmla="*/ 274 w 689"/>
                      <a:gd name="T101" fmla="*/ 67 h 638"/>
                      <a:gd name="T102" fmla="*/ 139 w 689"/>
                      <a:gd name="T103" fmla="*/ 171 h 638"/>
                      <a:gd name="T104" fmla="*/ 203 w 689"/>
                      <a:gd name="T105" fmla="*/ 222 h 638"/>
                      <a:gd name="T106" fmla="*/ 301 w 689"/>
                      <a:gd name="T107" fmla="*/ 161 h 638"/>
                      <a:gd name="T108" fmla="*/ 346 w 689"/>
                      <a:gd name="T109" fmla="*/ 158 h 638"/>
                      <a:gd name="T110" fmla="*/ 408 w 689"/>
                      <a:gd name="T111" fmla="*/ 165 h 638"/>
                      <a:gd name="T112" fmla="*/ 449 w 689"/>
                      <a:gd name="T113" fmla="*/ 177 h 6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689" h="638">
                        <a:moveTo>
                          <a:pt x="319" y="543"/>
                        </a:moveTo>
                        <a:cubicBezTo>
                          <a:pt x="302" y="529"/>
                          <a:pt x="279" y="528"/>
                          <a:pt x="262" y="538"/>
                        </a:cubicBezTo>
                        <a:cubicBezTo>
                          <a:pt x="261" y="539"/>
                          <a:pt x="259" y="539"/>
                          <a:pt x="258" y="538"/>
                        </a:cubicBezTo>
                        <a:cubicBezTo>
                          <a:pt x="257" y="537"/>
                          <a:pt x="257" y="536"/>
                          <a:pt x="257" y="535"/>
                        </a:cubicBezTo>
                        <a:cubicBezTo>
                          <a:pt x="260" y="518"/>
                          <a:pt x="255" y="500"/>
                          <a:pt x="241" y="489"/>
                        </a:cubicBezTo>
                        <a:cubicBezTo>
                          <a:pt x="241" y="489"/>
                          <a:pt x="241" y="489"/>
                          <a:pt x="241" y="489"/>
                        </a:cubicBezTo>
                        <a:cubicBezTo>
                          <a:pt x="225" y="475"/>
                          <a:pt x="202" y="473"/>
                          <a:pt x="185" y="484"/>
                        </a:cubicBezTo>
                        <a:cubicBezTo>
                          <a:pt x="183" y="485"/>
                          <a:pt x="182" y="484"/>
                          <a:pt x="181" y="484"/>
                        </a:cubicBezTo>
                        <a:cubicBezTo>
                          <a:pt x="180" y="483"/>
                          <a:pt x="180" y="482"/>
                          <a:pt x="180" y="481"/>
                        </a:cubicBezTo>
                        <a:cubicBezTo>
                          <a:pt x="183" y="464"/>
                          <a:pt x="177" y="446"/>
                          <a:pt x="164" y="435"/>
                        </a:cubicBezTo>
                        <a:cubicBezTo>
                          <a:pt x="164" y="435"/>
                          <a:pt x="164" y="435"/>
                          <a:pt x="164" y="435"/>
                        </a:cubicBezTo>
                        <a:cubicBezTo>
                          <a:pt x="150" y="423"/>
                          <a:pt x="132" y="420"/>
                          <a:pt x="117" y="425"/>
                        </a:cubicBezTo>
                        <a:cubicBezTo>
                          <a:pt x="115" y="426"/>
                          <a:pt x="114" y="425"/>
                          <a:pt x="113" y="425"/>
                        </a:cubicBezTo>
                        <a:cubicBezTo>
                          <a:pt x="112" y="424"/>
                          <a:pt x="112" y="422"/>
                          <a:pt x="113" y="421"/>
                        </a:cubicBezTo>
                        <a:cubicBezTo>
                          <a:pt x="121" y="402"/>
                          <a:pt x="116" y="379"/>
                          <a:pt x="100" y="365"/>
                        </a:cubicBezTo>
                        <a:cubicBezTo>
                          <a:pt x="100" y="365"/>
                          <a:pt x="100" y="365"/>
                          <a:pt x="100" y="365"/>
                        </a:cubicBezTo>
                        <a:cubicBezTo>
                          <a:pt x="80" y="347"/>
                          <a:pt x="49" y="350"/>
                          <a:pt x="32" y="370"/>
                        </a:cubicBezTo>
                        <a:cubicBezTo>
                          <a:pt x="18" y="386"/>
                          <a:pt x="18" y="386"/>
                          <a:pt x="18" y="386"/>
                        </a:cubicBezTo>
                        <a:cubicBezTo>
                          <a:pt x="0" y="406"/>
                          <a:pt x="2" y="437"/>
                          <a:pt x="23" y="455"/>
                        </a:cubicBezTo>
                        <a:cubicBezTo>
                          <a:pt x="23" y="455"/>
                          <a:pt x="23" y="455"/>
                          <a:pt x="23" y="455"/>
                        </a:cubicBezTo>
                        <a:cubicBezTo>
                          <a:pt x="35" y="465"/>
                          <a:pt x="51" y="469"/>
                          <a:pt x="66" y="465"/>
                        </a:cubicBezTo>
                        <a:cubicBezTo>
                          <a:pt x="68" y="465"/>
                          <a:pt x="69" y="465"/>
                          <a:pt x="70" y="466"/>
                        </a:cubicBezTo>
                        <a:cubicBezTo>
                          <a:pt x="70" y="467"/>
                          <a:pt x="70" y="469"/>
                          <a:pt x="69" y="470"/>
                        </a:cubicBezTo>
                        <a:cubicBezTo>
                          <a:pt x="54" y="490"/>
                          <a:pt x="57" y="519"/>
                          <a:pt x="76" y="536"/>
                        </a:cubicBezTo>
                        <a:cubicBezTo>
                          <a:pt x="76" y="536"/>
                          <a:pt x="76" y="536"/>
                          <a:pt x="76" y="536"/>
                        </a:cubicBezTo>
                        <a:cubicBezTo>
                          <a:pt x="95" y="553"/>
                          <a:pt x="124" y="552"/>
                          <a:pt x="142" y="534"/>
                        </a:cubicBezTo>
                        <a:cubicBezTo>
                          <a:pt x="143" y="533"/>
                          <a:pt x="144" y="533"/>
                          <a:pt x="145" y="534"/>
                        </a:cubicBezTo>
                        <a:cubicBezTo>
                          <a:pt x="147" y="534"/>
                          <a:pt x="147" y="535"/>
                          <a:pt x="147" y="537"/>
                        </a:cubicBezTo>
                        <a:cubicBezTo>
                          <a:pt x="146" y="552"/>
                          <a:pt x="151" y="568"/>
                          <a:pt x="164" y="578"/>
                        </a:cubicBezTo>
                        <a:cubicBezTo>
                          <a:pt x="164" y="578"/>
                          <a:pt x="164" y="578"/>
                          <a:pt x="164" y="578"/>
                        </a:cubicBezTo>
                        <a:cubicBezTo>
                          <a:pt x="183" y="595"/>
                          <a:pt x="212" y="594"/>
                          <a:pt x="230" y="576"/>
                        </a:cubicBezTo>
                        <a:cubicBezTo>
                          <a:pt x="231" y="575"/>
                          <a:pt x="232" y="575"/>
                          <a:pt x="233" y="576"/>
                        </a:cubicBezTo>
                        <a:cubicBezTo>
                          <a:pt x="234" y="576"/>
                          <a:pt x="235" y="577"/>
                          <a:pt x="235" y="579"/>
                        </a:cubicBezTo>
                        <a:cubicBezTo>
                          <a:pt x="233" y="594"/>
                          <a:pt x="239" y="610"/>
                          <a:pt x="252" y="621"/>
                        </a:cubicBezTo>
                        <a:cubicBezTo>
                          <a:pt x="272" y="638"/>
                          <a:pt x="303" y="636"/>
                          <a:pt x="320" y="615"/>
                        </a:cubicBezTo>
                        <a:cubicBezTo>
                          <a:pt x="324" y="611"/>
                          <a:pt x="324" y="611"/>
                          <a:pt x="324" y="611"/>
                        </a:cubicBezTo>
                        <a:cubicBezTo>
                          <a:pt x="341" y="591"/>
                          <a:pt x="339" y="560"/>
                          <a:pt x="319" y="543"/>
                        </a:cubicBezTo>
                        <a:close/>
                        <a:moveTo>
                          <a:pt x="449" y="177"/>
                        </a:moveTo>
                        <a:cubicBezTo>
                          <a:pt x="489" y="216"/>
                          <a:pt x="535" y="260"/>
                          <a:pt x="576" y="299"/>
                        </a:cubicBezTo>
                        <a:cubicBezTo>
                          <a:pt x="582" y="305"/>
                          <a:pt x="589" y="307"/>
                          <a:pt x="597" y="306"/>
                        </a:cubicBezTo>
                        <a:cubicBezTo>
                          <a:pt x="605" y="305"/>
                          <a:pt x="612" y="300"/>
                          <a:pt x="616" y="293"/>
                        </a:cubicBezTo>
                        <a:cubicBezTo>
                          <a:pt x="626" y="275"/>
                          <a:pt x="632" y="256"/>
                          <a:pt x="636" y="234"/>
                        </a:cubicBezTo>
                        <a:cubicBezTo>
                          <a:pt x="638" y="224"/>
                          <a:pt x="642" y="216"/>
                          <a:pt x="649" y="209"/>
                        </a:cubicBezTo>
                        <a:cubicBezTo>
                          <a:pt x="671" y="186"/>
                          <a:pt x="671" y="186"/>
                          <a:pt x="671" y="186"/>
                        </a:cubicBezTo>
                        <a:cubicBezTo>
                          <a:pt x="688" y="168"/>
                          <a:pt x="689" y="139"/>
                          <a:pt x="672" y="121"/>
                        </a:cubicBezTo>
                        <a:cubicBezTo>
                          <a:pt x="580" y="21"/>
                          <a:pt x="580" y="21"/>
                          <a:pt x="580" y="21"/>
                        </a:cubicBezTo>
                        <a:cubicBezTo>
                          <a:pt x="563" y="3"/>
                          <a:pt x="534" y="0"/>
                          <a:pt x="515" y="16"/>
                        </a:cubicBezTo>
                        <a:cubicBezTo>
                          <a:pt x="493" y="34"/>
                          <a:pt x="493" y="34"/>
                          <a:pt x="493" y="34"/>
                        </a:cubicBezTo>
                        <a:cubicBezTo>
                          <a:pt x="483" y="42"/>
                          <a:pt x="471" y="45"/>
                          <a:pt x="457" y="44"/>
                        </a:cubicBezTo>
                        <a:cubicBezTo>
                          <a:pt x="435" y="41"/>
                          <a:pt x="412" y="38"/>
                          <a:pt x="390" y="36"/>
                        </a:cubicBezTo>
                        <a:cubicBezTo>
                          <a:pt x="347" y="30"/>
                          <a:pt x="308" y="41"/>
                          <a:pt x="274" y="67"/>
                        </a:cubicBezTo>
                        <a:cubicBezTo>
                          <a:pt x="229" y="101"/>
                          <a:pt x="184" y="136"/>
                          <a:pt x="139" y="171"/>
                        </a:cubicBezTo>
                        <a:cubicBezTo>
                          <a:pt x="95" y="207"/>
                          <a:pt x="151" y="255"/>
                          <a:pt x="203" y="222"/>
                        </a:cubicBezTo>
                        <a:cubicBezTo>
                          <a:pt x="301" y="161"/>
                          <a:pt x="301" y="161"/>
                          <a:pt x="301" y="161"/>
                        </a:cubicBezTo>
                        <a:cubicBezTo>
                          <a:pt x="315" y="153"/>
                          <a:pt x="331" y="152"/>
                          <a:pt x="346" y="158"/>
                        </a:cubicBezTo>
                        <a:cubicBezTo>
                          <a:pt x="364" y="167"/>
                          <a:pt x="388" y="168"/>
                          <a:pt x="408" y="165"/>
                        </a:cubicBezTo>
                        <a:cubicBezTo>
                          <a:pt x="423" y="162"/>
                          <a:pt x="437" y="166"/>
                          <a:pt x="449" y="17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68589" tIns="34295" rIns="68589" bIns="34295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74" name="Group 19"/>
            <p:cNvGrpSpPr/>
            <p:nvPr/>
          </p:nvGrpSpPr>
          <p:grpSpPr>
            <a:xfrm>
              <a:off x="3306" y="2725"/>
              <a:ext cx="2391" cy="1627"/>
              <a:chOff x="552376" y="2667382"/>
              <a:chExt cx="1499240" cy="1033020"/>
            </a:xfrm>
          </p:grpSpPr>
          <p:sp>
            <p:nvSpPr>
              <p:cNvPr id="175" name="Rectangle 26"/>
              <p:cNvSpPr/>
              <p:nvPr>
                <p:custDataLst>
                  <p:tags r:id="rId62"/>
                </p:custDataLst>
              </p:nvPr>
            </p:nvSpPr>
            <p:spPr bwMode="auto">
              <a:xfrm>
                <a:off x="552376" y="2954983"/>
                <a:ext cx="1499240" cy="745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提供了多家保司的体育运动意外险，为热爱运动的人群，提供专门的运动意外保险</a:t>
                </a:r>
                <a:endParaRPr lang="zh-CN" altLang="en-US" sz="12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76" name="Rectangle 27"/>
              <p:cNvSpPr/>
              <p:nvPr>
                <p:custDataLst>
                  <p:tags r:id="rId63"/>
                </p:custDataLst>
              </p:nvPr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产品种类丰富</a:t>
                </a:r>
                <a:endParaRPr lang="zh-CN" altLang="en-US" sz="17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  <p:grpSp>
          <p:nvGrpSpPr>
            <p:cNvPr id="177" name="Group 129"/>
            <p:cNvGrpSpPr/>
            <p:nvPr/>
          </p:nvGrpSpPr>
          <p:grpSpPr>
            <a:xfrm>
              <a:off x="10733" y="2747"/>
              <a:ext cx="2828" cy="1343"/>
              <a:chOff x="696724" y="2667382"/>
              <a:chExt cx="1773660" cy="852624"/>
            </a:xfrm>
          </p:grpSpPr>
          <p:sp>
            <p:nvSpPr>
              <p:cNvPr id="178" name="Rectangle 26"/>
              <p:cNvSpPr/>
              <p:nvPr>
                <p:custDataLst>
                  <p:tags r:id="rId64"/>
                </p:custDataLst>
              </p:nvPr>
            </p:nvSpPr>
            <p:spPr bwMode="auto">
              <a:xfrm>
                <a:off x="854322" y="2921090"/>
                <a:ext cx="1616062" cy="598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您无需前往线下网点，只需在小程序上轻点几下，即可完成投保流程。节省了您的时间和精力，让投保变得轻松快捷。</a:t>
                </a:r>
                <a:endParaRPr lang="zh-CN" altLang="en-US" sz="12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79" name="Rectangle 27"/>
              <p:cNvSpPr/>
              <p:nvPr>
                <p:custDataLst>
                  <p:tags r:id="rId65"/>
                </p:custDataLst>
              </p:nvPr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投保便利</a:t>
                </a:r>
                <a:endParaRPr lang="zh-CN" altLang="en-US" sz="17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  <p:grpSp>
          <p:nvGrpSpPr>
            <p:cNvPr id="180" name="Group 135"/>
            <p:cNvGrpSpPr/>
            <p:nvPr/>
          </p:nvGrpSpPr>
          <p:grpSpPr>
            <a:xfrm>
              <a:off x="11473" y="5041"/>
              <a:ext cx="2391" cy="1308"/>
              <a:chOff x="552376" y="2667382"/>
              <a:chExt cx="1499240" cy="830586"/>
            </a:xfrm>
          </p:grpSpPr>
          <p:sp>
            <p:nvSpPr>
              <p:cNvPr id="181" name="Rectangle 26"/>
              <p:cNvSpPr/>
              <p:nvPr>
                <p:custDataLst>
                  <p:tags r:id="rId66"/>
                </p:custDataLst>
              </p:nvPr>
            </p:nvSpPr>
            <p:spPr bwMode="auto">
              <a:xfrm>
                <a:off x="552376" y="2907455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为您提供了灵活的服务，退保流程方便快捷，发票开具简单便捷，保障您的权益。</a:t>
                </a:r>
                <a:endParaRPr lang="zh-CN" altLang="en-US" sz="12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82" name="Rectangle 27"/>
              <p:cNvSpPr/>
              <p:nvPr>
                <p:custDataLst>
                  <p:tags r:id="rId67"/>
                </p:custDataLst>
              </p:nvPr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高效</a:t>
                </a:r>
                <a:r>
                  <a:rPr lang="zh-CN" altLang="en-US" sz="16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简单</a:t>
                </a:r>
                <a:endParaRPr lang="zh-CN" altLang="en-US" sz="16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  <p:grpSp>
          <p:nvGrpSpPr>
            <p:cNvPr id="183" name="Group 132"/>
            <p:cNvGrpSpPr/>
            <p:nvPr/>
          </p:nvGrpSpPr>
          <p:grpSpPr>
            <a:xfrm>
              <a:off x="10495" y="7405"/>
              <a:ext cx="2173" cy="1366"/>
              <a:chOff x="696724" y="2667382"/>
              <a:chExt cx="1362945" cy="867353"/>
            </a:xfrm>
          </p:grpSpPr>
          <p:sp>
            <p:nvSpPr>
              <p:cNvPr id="184" name="Rectangle 26"/>
              <p:cNvSpPr/>
              <p:nvPr>
                <p:custDataLst>
                  <p:tags r:id="rId68"/>
                </p:custDataLst>
              </p:nvPr>
            </p:nvSpPr>
            <p:spPr bwMode="auto">
              <a:xfrm>
                <a:off x="696724" y="2935897"/>
                <a:ext cx="1354892" cy="59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 </a:t>
                </a: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支持</a:t>
                </a: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微信、小程序、</a:t>
                </a:r>
                <a:r>
                  <a:rPr lang="en-US" altLang="zh-CN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PC</a:t>
                </a: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多终端投保，满足不同操作习惯</a:t>
                </a:r>
                <a:endParaRPr lang="zh-CN" altLang="en-US" sz="12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85" name="Rectangle 27"/>
              <p:cNvSpPr/>
              <p:nvPr>
                <p:custDataLst>
                  <p:tags r:id="rId69"/>
                </p:custDataLst>
              </p:nvPr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多端投保</a:t>
                </a:r>
                <a:endParaRPr lang="zh-CN" altLang="en-US" sz="17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  <p:grpSp>
          <p:nvGrpSpPr>
            <p:cNvPr id="186" name="Group 138"/>
            <p:cNvGrpSpPr/>
            <p:nvPr/>
          </p:nvGrpSpPr>
          <p:grpSpPr>
            <a:xfrm>
              <a:off x="3556" y="7295"/>
              <a:ext cx="2391" cy="1311"/>
              <a:chOff x="552376" y="2667382"/>
              <a:chExt cx="1499240" cy="832026"/>
            </a:xfrm>
          </p:grpSpPr>
          <p:sp>
            <p:nvSpPr>
              <p:cNvPr id="187" name="Rectangle 26"/>
              <p:cNvSpPr/>
              <p:nvPr>
                <p:custDataLst>
                  <p:tags r:id="rId70"/>
                </p:custDataLst>
              </p:nvPr>
            </p:nvSpPr>
            <p:spPr bwMode="auto">
              <a:xfrm>
                <a:off x="552376" y="2908895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有专业的客服人员，随时为您解答投保过程中的疑问和困惑。无论何时咨询，都能迅速得到准确、详细的回复</a:t>
                </a:r>
                <a:endParaRPr lang="zh-CN" altLang="en-US" sz="12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88" name="Rectangle 27"/>
              <p:cNvSpPr/>
              <p:nvPr>
                <p:custDataLst>
                  <p:tags r:id="rId71"/>
                </p:custDataLst>
              </p:nvPr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24H</a:t>
                </a:r>
                <a:r>
                  <a:rPr lang="zh-CN" altLang="en-US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客服</a:t>
                </a:r>
                <a:endParaRPr lang="zh-CN" altLang="en-US" sz="17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  <p:grpSp>
          <p:nvGrpSpPr>
            <p:cNvPr id="189" name="Group 141"/>
            <p:cNvGrpSpPr/>
            <p:nvPr/>
          </p:nvGrpSpPr>
          <p:grpSpPr>
            <a:xfrm>
              <a:off x="2459" y="5028"/>
              <a:ext cx="2391" cy="1321"/>
              <a:chOff x="552376" y="2667382"/>
              <a:chExt cx="1499240" cy="838333"/>
            </a:xfrm>
          </p:grpSpPr>
          <p:sp>
            <p:nvSpPr>
              <p:cNvPr id="190" name="Rectangle 26"/>
              <p:cNvSpPr/>
              <p:nvPr>
                <p:custDataLst>
                  <p:tags r:id="rId72"/>
                </p:custDataLst>
              </p:nvPr>
            </p:nvSpPr>
            <p:spPr bwMode="auto">
              <a:xfrm>
                <a:off x="552376" y="2915202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l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400" b="0" dirty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保单信息清晰明了，随时随地通过手机即可查看，方便您及时了解自己的保障情况。</a:t>
                </a:r>
                <a:endParaRPr lang="zh-CN" altLang="en-US" sz="1400" b="0" dirty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91" name="Rectangle 27"/>
              <p:cNvSpPr/>
              <p:nvPr>
                <p:custDataLst>
                  <p:tags r:id="rId73"/>
                </p:custDataLst>
              </p:nvPr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b="1" dirty="0" smtClean="0">
                    <a:solidFill>
                      <a:srgbClr val="7F7F7F">
                        <a:lumMod val="50000"/>
                      </a:srgbClr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电子保单</a:t>
                </a:r>
                <a:endParaRPr lang="zh-CN" altLang="en-US" sz="1700" b="1" dirty="0" smtClean="0">
                  <a:solidFill>
                    <a:srgbClr val="7F7F7F">
                      <a:lumMod val="50000"/>
                    </a:srgb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产品介绍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t>03</a:t>
            </a:r>
          </a:p>
        </p:txBody>
      </p:sp>
      <p:pic>
        <p:nvPicPr>
          <p:cNvPr id="2" name="图片 1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46082" y="195580"/>
            <a:ext cx="10852237" cy="668878"/>
          </a:xfrm>
        </p:spPr>
        <p:txBody>
          <a:bodyPr wrap="square">
            <a:normAutofit/>
          </a:bodyPr>
          <a:lstStyle/>
          <a:p>
            <a:r>
              <a:rPr lang="zh-CN" altLang="en-US"/>
              <a:t>产品</a:t>
            </a:r>
            <a:r>
              <a:rPr lang="zh-CN" altLang="en-US"/>
              <a:t>方案</a:t>
            </a:r>
            <a:endParaRPr lang="zh-CN" altLang="en-US"/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>
            <p:custDataLst>
              <p:tags r:id="rId4"/>
            </p:custDataLst>
          </p:nvPr>
        </p:nvGraphicFramePr>
        <p:xfrm>
          <a:off x="609600" y="1366520"/>
          <a:ext cx="10972800" cy="4824730"/>
        </p:xfrm>
        <a:graphic>
          <a:graphicData uri="http://schemas.openxmlformats.org/drawingml/2006/table">
            <a:tbl>
              <a:tblPr/>
              <a:tblGrid>
                <a:gridCol w="1071245"/>
                <a:gridCol w="1214120"/>
                <a:gridCol w="1141730"/>
                <a:gridCol w="1142365"/>
                <a:gridCol w="1021080"/>
                <a:gridCol w="907415"/>
                <a:gridCol w="682625"/>
                <a:gridCol w="642620"/>
                <a:gridCol w="684530"/>
                <a:gridCol w="702310"/>
                <a:gridCol w="587375"/>
                <a:gridCol w="588010"/>
                <a:gridCol w="587375"/>
              </a:tblGrid>
              <a:tr h="234315">
                <a:tc gridSpan="2"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人保财险-群众运动保险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中华保险-体育运动保险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东方保-泰康在线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平安保险-运动意外伤害保险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 gridSpan="2">
                  <a:txBody>
                    <a:bodyPr/>
                    <a:p>
                      <a:pPr marL="139700"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保障责任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体育运动短期意外险—标准版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体育运动短期意外险—升级版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方案一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方案二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方案一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方案二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方案三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方案四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方案一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方案二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方案三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意外伤害身故、残疾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15万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30万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飞机意外身故、残疾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50万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汽车意外身故、残疾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15万元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25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火车意外身故、残疾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轮船意外身故、残疾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意外医疗费用补偿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3万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1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3万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30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意外伤害住院津贴</a:t>
                      </a:r>
                      <a:endParaRPr lang="zh-CN" sz="1100" b="0">
                        <a:solidFill>
                          <a:srgbClr val="000000"/>
                        </a:solidFill>
                        <a:latin typeface="Arial" panose="020B0604020202090204" pitchFamily="34" charset="0"/>
                        <a:ea typeface="楷体" charset="-122"/>
                      </a:endParaRPr>
                    </a:p>
                    <a:p>
                      <a:pPr marL="133350"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100元/天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150元/天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50元/天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100元/天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800元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800元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1050元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1500元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猝死保险责任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20万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15万元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30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50 万元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意外骨折和脱臼给付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2万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marL="133350"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救护车费用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800元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800元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1000元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gridSpan="2"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1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FF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保费</a:t>
                      </a:r>
                      <a:endParaRPr lang="en-US" altLang="en-US" sz="1100" b="0">
                        <a:solidFill>
                          <a:srgbClr val="FF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3天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grid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宋体" pitchFamily="2" charset="-122"/>
                        </a:rPr>
                        <a:t>2元起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6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</a:tr>
              <a:tr h="2349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7天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15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37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 gridSpan="3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/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2343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14天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11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28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 gridSpan="3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/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2343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15-21天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15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40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18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 gridSpan="3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/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2343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30天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22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56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60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29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34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46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pitchFamily="2" charset="-122"/>
                        </a:rPr>
                        <a:t>51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 gridSpan="3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/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2343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90204" pitchFamily="34" charset="0"/>
                          <a:ea typeface="楷体" charset="-122"/>
                        </a:rPr>
                        <a:t>1年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260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楷体" charset="-122"/>
                        </a:rPr>
                        <a:t>660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楷体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 gridSpan="3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38810" y="4885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可承保运动范围</a:t>
            </a:r>
            <a:endParaRPr lang="zh-CN" altLang="en-US"/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9" name="图片 8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pic>
        <p:nvPicPr>
          <p:cNvPr id="10" name="图片 10" descr="5d16118e1478a4fcd13c0ee6ecd419c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77900" y="1134110"/>
            <a:ext cx="10241915" cy="424624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46"/>
          <p:cNvSpPr/>
          <p:nvPr/>
        </p:nvSpPr>
        <p:spPr>
          <a:xfrm>
            <a:off x="-17145" y="192405"/>
            <a:ext cx="4538345" cy="71945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</a:t>
            </a:r>
            <a:r>
              <a:rPr 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方案优势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3" name="图片 2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 rot="19800000">
            <a:off x="3922339" y="3842836"/>
            <a:ext cx="1027894" cy="631419"/>
          </a:xfrm>
          <a:custGeom>
            <a:avLst/>
            <a:gdLst>
              <a:gd name="connsiteX0" fmla="*/ 444500 w 889000"/>
              <a:gd name="connsiteY0" fmla="*/ 0 h 546100"/>
              <a:gd name="connsiteX1" fmla="*/ 889000 w 889000"/>
              <a:gd name="connsiteY1" fmla="*/ 444500 h 546100"/>
              <a:gd name="connsiteX2" fmla="*/ 879969 w 889000"/>
              <a:gd name="connsiteY2" fmla="*/ 534082 h 546100"/>
              <a:gd name="connsiteX3" fmla="*/ 876239 w 889000"/>
              <a:gd name="connsiteY3" fmla="*/ 546100 h 546100"/>
              <a:gd name="connsiteX4" fmla="*/ 12761 w 889000"/>
              <a:gd name="connsiteY4" fmla="*/ 546100 h 546100"/>
              <a:gd name="connsiteX5" fmla="*/ 9031 w 889000"/>
              <a:gd name="connsiteY5" fmla="*/ 534082 h 546100"/>
              <a:gd name="connsiteX6" fmla="*/ 0 w 889000"/>
              <a:gd name="connsiteY6" fmla="*/ 444500 h 546100"/>
              <a:gd name="connsiteX7" fmla="*/ 444500 w 889000"/>
              <a:gd name="connsiteY7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000" h="546100">
                <a:moveTo>
                  <a:pt x="444500" y="0"/>
                </a:moveTo>
                <a:cubicBezTo>
                  <a:pt x="689991" y="0"/>
                  <a:pt x="889000" y="199009"/>
                  <a:pt x="889000" y="444500"/>
                </a:cubicBezTo>
                <a:cubicBezTo>
                  <a:pt x="889000" y="475186"/>
                  <a:pt x="885891" y="505147"/>
                  <a:pt x="879969" y="534082"/>
                </a:cubicBezTo>
                <a:lnTo>
                  <a:pt x="876239" y="546100"/>
                </a:lnTo>
                <a:lnTo>
                  <a:pt x="12761" y="546100"/>
                </a:lnTo>
                <a:lnTo>
                  <a:pt x="9031" y="534082"/>
                </a:lnTo>
                <a:cubicBezTo>
                  <a:pt x="3110" y="505147"/>
                  <a:pt x="0" y="475186"/>
                  <a:pt x="0" y="444500"/>
                </a:cubicBezTo>
                <a:cubicBezTo>
                  <a:pt x="0" y="199009"/>
                  <a:pt x="199009" y="0"/>
                  <a:pt x="444500" y="0"/>
                </a:cubicBezTo>
                <a:close/>
              </a:path>
            </a:pathLst>
          </a:custGeom>
          <a:solidFill>
            <a:srgbClr val="70BDA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 rot="14400000" flipV="1">
            <a:off x="4540994" y="3776905"/>
            <a:ext cx="70862" cy="1248735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sp>
        <p:nvSpPr>
          <p:cNvPr id="17" name="矩形 16"/>
          <p:cNvSpPr/>
          <p:nvPr>
            <p:custDataLst>
              <p:tags r:id="rId6"/>
            </p:custDataLst>
          </p:nvPr>
        </p:nvSpPr>
        <p:spPr>
          <a:xfrm>
            <a:off x="5134858" y="4240844"/>
            <a:ext cx="3134804" cy="1445814"/>
          </a:xfrm>
          <a:prstGeom prst="rect">
            <a:avLst/>
          </a:prstGeom>
        </p:spPr>
        <p:txBody>
          <a:bodyPr wrap="square" anchor="t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涵盖交通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意外、意外伤害、医疗救治、紧急救援、伤残赔付、身故保障等多个维度，无论是运动中的突发意外还是长期运动可能带来的健康风险，都能得到有效保障</a:t>
            </a:r>
            <a:endParaRPr lang="zh-CN" altLang="en-US" sz="1400" kern="0" spc="150" dirty="0"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18" name="任意多边形 17"/>
          <p:cNvSpPr/>
          <p:nvPr>
            <p:custDataLst>
              <p:tags r:id="rId7"/>
            </p:custDataLst>
          </p:nvPr>
        </p:nvSpPr>
        <p:spPr>
          <a:xfrm rot="19800000">
            <a:off x="1499640" y="1679342"/>
            <a:ext cx="1027894" cy="631419"/>
          </a:xfrm>
          <a:custGeom>
            <a:avLst/>
            <a:gdLst>
              <a:gd name="connsiteX0" fmla="*/ 444500 w 889000"/>
              <a:gd name="connsiteY0" fmla="*/ 0 h 546100"/>
              <a:gd name="connsiteX1" fmla="*/ 889000 w 889000"/>
              <a:gd name="connsiteY1" fmla="*/ 444500 h 546100"/>
              <a:gd name="connsiteX2" fmla="*/ 879969 w 889000"/>
              <a:gd name="connsiteY2" fmla="*/ 534082 h 546100"/>
              <a:gd name="connsiteX3" fmla="*/ 876239 w 889000"/>
              <a:gd name="connsiteY3" fmla="*/ 546100 h 546100"/>
              <a:gd name="connsiteX4" fmla="*/ 12761 w 889000"/>
              <a:gd name="connsiteY4" fmla="*/ 546100 h 546100"/>
              <a:gd name="connsiteX5" fmla="*/ 9031 w 889000"/>
              <a:gd name="connsiteY5" fmla="*/ 534082 h 546100"/>
              <a:gd name="connsiteX6" fmla="*/ 0 w 889000"/>
              <a:gd name="connsiteY6" fmla="*/ 444500 h 546100"/>
              <a:gd name="connsiteX7" fmla="*/ 444500 w 889000"/>
              <a:gd name="connsiteY7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000" h="546100">
                <a:moveTo>
                  <a:pt x="444500" y="0"/>
                </a:moveTo>
                <a:cubicBezTo>
                  <a:pt x="689991" y="0"/>
                  <a:pt x="889000" y="199009"/>
                  <a:pt x="889000" y="444500"/>
                </a:cubicBezTo>
                <a:cubicBezTo>
                  <a:pt x="889000" y="475186"/>
                  <a:pt x="885891" y="505147"/>
                  <a:pt x="879969" y="534082"/>
                </a:cubicBezTo>
                <a:lnTo>
                  <a:pt x="876239" y="546100"/>
                </a:lnTo>
                <a:lnTo>
                  <a:pt x="12761" y="546100"/>
                </a:lnTo>
                <a:lnTo>
                  <a:pt x="9031" y="534082"/>
                </a:lnTo>
                <a:cubicBezTo>
                  <a:pt x="3110" y="505147"/>
                  <a:pt x="0" y="475186"/>
                  <a:pt x="0" y="444500"/>
                </a:cubicBezTo>
                <a:cubicBezTo>
                  <a:pt x="0" y="199009"/>
                  <a:pt x="199009" y="0"/>
                  <a:pt x="444500" y="0"/>
                </a:cubicBezTo>
                <a:close/>
              </a:path>
            </a:pathLst>
          </a:custGeom>
          <a:solidFill>
            <a:srgbClr val="6AA8DD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 rot="14400000" flipV="1">
            <a:off x="2118295" y="1613411"/>
            <a:ext cx="70862" cy="1248735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2712159" y="2077350"/>
            <a:ext cx="3134804" cy="1445814"/>
          </a:xfrm>
          <a:prstGeom prst="rect">
            <a:avLst/>
          </a:prstGeom>
        </p:spPr>
        <p:txBody>
          <a:bodyPr wrap="square" anchor="t" anchorCtr="0">
            <a:normAutofit lnSpcReduction="20000"/>
          </a:bodyPr>
          <a:p>
            <a:pPr>
              <a:lnSpc>
                <a:spcPct val="120000"/>
              </a:lnSpc>
            </a:pP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集合了多家保险公司的产品，通过直观的对比，您能快速找到最符合自身需求和预算的保险产品。比如，在意外险方面，您可以对比不同保司在保障范围、保费等方面的差异。 </a:t>
            </a:r>
            <a:endParaRPr lang="zh-CN" altLang="en-US" sz="1400" kern="0" spc="150" dirty="0"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10"/>
            </p:custDataLst>
          </p:nvPr>
        </p:nvSpPr>
        <p:spPr>
          <a:xfrm rot="19800000">
            <a:off x="6345037" y="1679342"/>
            <a:ext cx="1027894" cy="631419"/>
          </a:xfrm>
          <a:custGeom>
            <a:avLst/>
            <a:gdLst>
              <a:gd name="connsiteX0" fmla="*/ 444500 w 889000"/>
              <a:gd name="connsiteY0" fmla="*/ 0 h 546100"/>
              <a:gd name="connsiteX1" fmla="*/ 889000 w 889000"/>
              <a:gd name="connsiteY1" fmla="*/ 444500 h 546100"/>
              <a:gd name="connsiteX2" fmla="*/ 879969 w 889000"/>
              <a:gd name="connsiteY2" fmla="*/ 534082 h 546100"/>
              <a:gd name="connsiteX3" fmla="*/ 876239 w 889000"/>
              <a:gd name="connsiteY3" fmla="*/ 546100 h 546100"/>
              <a:gd name="connsiteX4" fmla="*/ 12761 w 889000"/>
              <a:gd name="connsiteY4" fmla="*/ 546100 h 546100"/>
              <a:gd name="connsiteX5" fmla="*/ 9031 w 889000"/>
              <a:gd name="connsiteY5" fmla="*/ 534082 h 546100"/>
              <a:gd name="connsiteX6" fmla="*/ 0 w 889000"/>
              <a:gd name="connsiteY6" fmla="*/ 444500 h 546100"/>
              <a:gd name="connsiteX7" fmla="*/ 444500 w 889000"/>
              <a:gd name="connsiteY7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000" h="546100">
                <a:moveTo>
                  <a:pt x="444500" y="0"/>
                </a:moveTo>
                <a:cubicBezTo>
                  <a:pt x="689991" y="0"/>
                  <a:pt x="889000" y="199009"/>
                  <a:pt x="889000" y="444500"/>
                </a:cubicBezTo>
                <a:cubicBezTo>
                  <a:pt x="889000" y="475186"/>
                  <a:pt x="885891" y="505147"/>
                  <a:pt x="879969" y="534082"/>
                </a:cubicBezTo>
                <a:lnTo>
                  <a:pt x="876239" y="546100"/>
                </a:lnTo>
                <a:lnTo>
                  <a:pt x="12761" y="546100"/>
                </a:lnTo>
                <a:lnTo>
                  <a:pt x="9031" y="534082"/>
                </a:lnTo>
                <a:cubicBezTo>
                  <a:pt x="3110" y="505147"/>
                  <a:pt x="0" y="475186"/>
                  <a:pt x="0" y="444500"/>
                </a:cubicBezTo>
                <a:cubicBezTo>
                  <a:pt x="0" y="199009"/>
                  <a:pt x="199009" y="0"/>
                  <a:pt x="444500" y="0"/>
                </a:cubicBezTo>
                <a:close/>
              </a:path>
            </a:pathLst>
          </a:custGeom>
          <a:solidFill>
            <a:srgbClr val="6DB3C6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 rot="14400000" flipV="1">
            <a:off x="6963692" y="1613411"/>
            <a:ext cx="70862" cy="1248735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>
            <p:custDataLst>
              <p:tags r:id="rId12"/>
            </p:custDataLst>
          </p:nvPr>
        </p:nvSpPr>
        <p:spPr>
          <a:xfrm>
            <a:off x="7557557" y="2077350"/>
            <a:ext cx="3134804" cy="1445814"/>
          </a:xfrm>
          <a:prstGeom prst="rect">
            <a:avLst/>
          </a:prstGeom>
        </p:spPr>
        <p:txBody>
          <a:bodyPr wrap="square" anchor="t" anchorCtr="0">
            <a:normAutofit/>
          </a:bodyPr>
          <a:p>
            <a:pPr>
              <a:lnSpc>
                <a:spcPct val="120000"/>
              </a:lnSpc>
            </a:pP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保险期限灵活：有固定期限和不固定器。固定期限分为：</a:t>
            </a:r>
            <a:r>
              <a:rPr lang="en-US" altLang="zh-CN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3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天、</a:t>
            </a:r>
            <a:r>
              <a:rPr lang="en-US" altLang="zh-CN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5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天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、</a:t>
            </a:r>
            <a:r>
              <a:rPr lang="en-US" altLang="zh-CN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7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天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、</a:t>
            </a:r>
            <a:r>
              <a:rPr lang="en-US" altLang="zh-CN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14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天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、</a:t>
            </a:r>
            <a:r>
              <a:rPr lang="en-US" altLang="zh-CN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30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天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、一年。不定期可以按照天</a:t>
            </a:r>
            <a:r>
              <a:rPr lang="zh-CN" altLang="en-US" sz="1400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选择。</a:t>
            </a:r>
            <a:endParaRPr lang="zh-CN" altLang="en-US" sz="1400" kern="0" spc="150" dirty="0"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24" name="矩形 23"/>
          <p:cNvSpPr/>
          <p:nvPr>
            <p:custDataLst>
              <p:tags r:id="rId13"/>
            </p:custDataLst>
          </p:nvPr>
        </p:nvSpPr>
        <p:spPr>
          <a:xfrm rot="19800000">
            <a:off x="1730497" y="1747676"/>
            <a:ext cx="566181" cy="494751"/>
          </a:xfrm>
          <a:prstGeom prst="rect">
            <a:avLst/>
          </a:prstGeom>
        </p:spPr>
        <p:txBody>
          <a:bodyPr wrap="squar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spc="150" dirty="0">
                <a:solidFill>
                  <a:sysClr val="window" lastClr="FFFFFF"/>
                </a:solidFill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01</a:t>
            </a: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14"/>
            </p:custDataLst>
          </p:nvPr>
        </p:nvSpPr>
        <p:spPr>
          <a:xfrm rot="19800000">
            <a:off x="6575894" y="1747676"/>
            <a:ext cx="566181" cy="494751"/>
          </a:xfrm>
          <a:prstGeom prst="rect">
            <a:avLst/>
          </a:prstGeom>
        </p:spPr>
        <p:txBody>
          <a:bodyPr wrap="squar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spc="150" dirty="0">
                <a:solidFill>
                  <a:sysClr val="window" lastClr="FFFFFF"/>
                </a:solidFill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02</a:t>
            </a: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27" name="矩形 26"/>
          <p:cNvSpPr/>
          <p:nvPr>
            <p:custDataLst>
              <p:tags r:id="rId15"/>
            </p:custDataLst>
          </p:nvPr>
        </p:nvSpPr>
        <p:spPr>
          <a:xfrm rot="19800000">
            <a:off x="4153196" y="3911170"/>
            <a:ext cx="566181" cy="494751"/>
          </a:xfrm>
          <a:prstGeom prst="rect">
            <a:avLst/>
          </a:prstGeom>
        </p:spPr>
        <p:txBody>
          <a:bodyPr wrap="square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altLang="zh-CN" sz="2400" b="1" spc="150" dirty="0">
                <a:solidFill>
                  <a:sysClr val="window" lastClr="FFFFFF"/>
                </a:solidFill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03</a:t>
            </a:r>
            <a:endParaRPr lang="zh-CN" altLang="en-US" sz="2400" b="1" spc="150" dirty="0" err="1">
              <a:solidFill>
                <a:sysClr val="window" lastClr="FFFFFF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788285" y="16256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微软雅黑" charset="0"/>
                <a:ea typeface="微软雅黑" charset="0"/>
                <a:cs typeface="Arial Bold" panose="020B0604020202090204" charset="0"/>
              </a:rPr>
              <a:t>多家大牌保司定制化</a:t>
            </a:r>
            <a:endParaRPr lang="zh-CN" altLang="en-US" b="1">
              <a:latin typeface="微软雅黑" charset="0"/>
              <a:ea typeface="微软雅黑" charset="0"/>
              <a:cs typeface="Arial Bold" panose="020B060402020209020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16"/>
            </p:custDataLst>
          </p:nvPr>
        </p:nvSpPr>
        <p:spPr>
          <a:xfrm>
            <a:off x="7703185" y="170878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保险期限灵活</a:t>
            </a:r>
            <a:endParaRPr lang="zh-CN" altLang="en-US" b="1" kern="0" spc="150" dirty="0">
              <a:latin typeface="Arial" panose="020B0604020202090204" pitchFamily="34" charset="0"/>
              <a:ea typeface="微软雅黑" panose="020B0503020204020204" charset="-122"/>
              <a:cs typeface="Arial Bold" panose="020B0604020202090204" charset="0"/>
              <a:sym typeface="Arial" panose="020B060402020209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17"/>
            </p:custDataLst>
          </p:nvPr>
        </p:nvSpPr>
        <p:spPr>
          <a:xfrm>
            <a:off x="5252085" y="38157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保障</a:t>
            </a:r>
            <a:r>
              <a:rPr lang="zh-CN" altLang="en-US" b="1" kern="0" spc="150" dirty="0"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全面</a:t>
            </a:r>
            <a:endParaRPr lang="zh-CN" altLang="en-US" b="1" kern="0" spc="150" dirty="0"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推广合作</a:t>
            </a:r>
            <a:r>
              <a:rPr lang="zh-CN" altLang="en-US"/>
              <a:t>方案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t>04</a:t>
            </a:r>
          </a:p>
        </p:txBody>
      </p:sp>
      <p:pic>
        <p:nvPicPr>
          <p:cNvPr id="2" name="图片 1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textbox 746"/>
          <p:cNvSpPr/>
          <p:nvPr/>
        </p:nvSpPr>
        <p:spPr>
          <a:xfrm>
            <a:off x="-17145" y="192405"/>
            <a:ext cx="6352540" cy="10026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3875" algn="l" rtl="0" eaLnBrk="0">
              <a:lnSpc>
                <a:spcPct val="91000"/>
              </a:lnSpc>
              <a:spcBef>
                <a:spcPts val="0"/>
              </a:spcBef>
            </a:pP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推广合作模式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分享二维码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3545" y="3267075"/>
            <a:ext cx="10426065" cy="31470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505700" y="863600"/>
            <a:ext cx="2667000" cy="2667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3300" y="1447800"/>
            <a:ext cx="50927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可以为经纪人、</a:t>
            </a:r>
            <a:r>
              <a:rPr lang="zh-CN" altLang="en-US"/>
              <a:t>渠道、合作渠道生成专属二维码，发给客户或者分享</a:t>
            </a:r>
            <a:r>
              <a:rPr lang="zh-CN" altLang="en-US"/>
              <a:t>到微信朋友圈。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46"/>
          <p:cNvSpPr/>
          <p:nvPr/>
        </p:nvSpPr>
        <p:spPr>
          <a:xfrm>
            <a:off x="-17145" y="192405"/>
            <a:ext cx="9278620" cy="10026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3875" algn="l" rtl="0" eaLnBrk="0">
              <a:lnSpc>
                <a:spcPct val="91000"/>
              </a:lnSpc>
              <a:spcBef>
                <a:spcPts val="0"/>
              </a:spcBef>
            </a:pP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推广合作模式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与第三方平台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进行场景化集成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pic>
        <p:nvPicPr>
          <p:cNvPr id="27" name="内容占位符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616325" y="1031240"/>
            <a:ext cx="7670165" cy="2575560"/>
          </a:xfrm>
          <a:prstGeom prst="rect">
            <a:avLst/>
          </a:prstGeom>
        </p:spPr>
      </p:pic>
      <p:pic>
        <p:nvPicPr>
          <p:cNvPr id="7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616960" y="3914775"/>
            <a:ext cx="7669530" cy="294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22555" y="18097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0" algn="l"/>
            <a:r>
              <a:rPr lang="zh-CN" b="0">
                <a:latin typeface="Calibri" panose="020F0502020204030204" charset="0"/>
                <a:cs typeface="宋体" charset="0"/>
              </a:rPr>
              <a:t>（</a:t>
            </a:r>
            <a:r>
              <a:rPr lang="en-US" b="0">
                <a:latin typeface="Calibri" panose="020F0502020204030204" charset="0"/>
                <a:cs typeface="宋体" charset="0"/>
              </a:rPr>
              <a:t>1</a:t>
            </a:r>
            <a:r>
              <a:rPr lang="zh-CN" b="0">
                <a:latin typeface="Calibri" panose="020F0502020204030204" charset="0"/>
                <a:cs typeface="宋体" charset="0"/>
              </a:rPr>
              <a:t>）赛事报名后提醒购买</a:t>
            </a:r>
            <a:endParaRPr lang="zh-CN" altLang="en-US" b="0">
              <a:latin typeface="Calibri" panose="020F0502020204030204" charset="0"/>
              <a:cs typeface="宋体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7"/>
            </p:custDataLst>
          </p:nvPr>
        </p:nvSpPr>
        <p:spPr>
          <a:xfrm>
            <a:off x="122555" y="52768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0" algn="l"/>
            <a:r>
              <a:rPr lang="zh-CN" b="0">
                <a:latin typeface="Calibri" panose="020F0502020204030204" charset="0"/>
                <a:cs typeface="宋体" charset="0"/>
              </a:rPr>
              <a:t>（</a:t>
            </a:r>
            <a:r>
              <a:rPr lang="en-US" altLang="zh-CN" b="0">
                <a:latin typeface="Calibri" panose="020F0502020204030204" charset="0"/>
                <a:cs typeface="宋体" charset="0"/>
              </a:rPr>
              <a:t>2</a:t>
            </a:r>
            <a:r>
              <a:rPr lang="zh-CN" b="0">
                <a:latin typeface="Calibri" panose="020F0502020204030204" charset="0"/>
                <a:cs typeface="宋体" charset="0"/>
              </a:rPr>
              <a:t>）定制化场景设计</a:t>
            </a:r>
            <a:endParaRPr lang="zh-CN" b="0">
              <a:latin typeface="Calibri" panose="020F0502020204030204" charset="0"/>
              <a:cs typeface="宋体" charset="0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46"/>
          <p:cNvSpPr/>
          <p:nvPr/>
        </p:nvSpPr>
        <p:spPr>
          <a:xfrm>
            <a:off x="732155" y="179070"/>
            <a:ext cx="6835140" cy="5600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73000"/>
              </a:lnSpc>
              <a:spcBef>
                <a:spcPts val="465"/>
              </a:spcBef>
            </a:pP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渠道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合作伙伴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销售情况实时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查询</a:t>
            </a:r>
            <a:endParaRPr lang="zh-CN" altLang="en-US" sz="3200" b="1" kern="0" spc="-10" dirty="0">
              <a:solidFill>
                <a:srgbClr val="333F5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57040" y="1488440"/>
            <a:ext cx="7846695" cy="4986020"/>
          </a:xfrm>
          <a:prstGeom prst="rect">
            <a:avLst/>
          </a:prstGeom>
        </p:spPr>
      </p:pic>
      <p:pic>
        <p:nvPicPr>
          <p:cNvPr id="6" name="图片 5" descr="/Users/zhaiguofeng/Library/Containers/com.kingsoft.wpsoffice.mac/Data/tmp/photoeditapp/20240918155710/temp.pngte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t="10546" r="1864" b="2611"/>
          <a:stretch>
            <a:fillRect/>
          </a:stretch>
        </p:blipFill>
        <p:spPr>
          <a:xfrm>
            <a:off x="441325" y="1487805"/>
            <a:ext cx="3041650" cy="515493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732155" y="1009650"/>
            <a:ext cx="27514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zh-CN" altLang="en-US" b="1">
                <a:latin typeface="微软雅黑" charset="0"/>
                <a:ea typeface="微软雅黑" charset="0"/>
                <a:cs typeface="宋体" charset="0"/>
              </a:rPr>
              <a:t>手机实时查询</a:t>
            </a:r>
            <a:endParaRPr lang="zh-CN" altLang="en-US" b="1">
              <a:latin typeface="微软雅黑" charset="0"/>
              <a:ea typeface="微软雅黑" charset="0"/>
              <a:cs typeface="宋体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6967855" y="831850"/>
            <a:ext cx="275145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0" algn="l"/>
            <a:r>
              <a:rPr lang="en-US" altLang="zh-CN" b="1">
                <a:latin typeface="微软雅黑" charset="0"/>
                <a:ea typeface="微软雅黑" charset="0"/>
                <a:cs typeface="宋体" charset="0"/>
              </a:rPr>
              <a:t>PC</a:t>
            </a:r>
            <a:r>
              <a:rPr lang="zh-CN" altLang="en-US" b="1">
                <a:latin typeface="微软雅黑" charset="0"/>
                <a:ea typeface="微软雅黑" charset="0"/>
                <a:cs typeface="宋体" charset="0"/>
              </a:rPr>
              <a:t>实时查询</a:t>
            </a:r>
            <a:endParaRPr lang="zh-CN" altLang="en-US" b="1">
              <a:latin typeface="微软雅黑" charset="0"/>
              <a:ea typeface="微软雅黑" charset="0"/>
              <a:cs typeface="宋体" charset="0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46"/>
          <p:cNvSpPr/>
          <p:nvPr/>
        </p:nvSpPr>
        <p:spPr>
          <a:xfrm>
            <a:off x="732155" y="179070"/>
            <a:ext cx="6835140" cy="5600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73000"/>
              </a:lnSpc>
              <a:spcBef>
                <a:spcPts val="465"/>
              </a:spcBef>
            </a:pP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对接联系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</a:t>
            </a:r>
            <a:endParaRPr lang="zh-CN" altLang="en-US" sz="3200" b="1" kern="0" spc="-10" dirty="0">
              <a:solidFill>
                <a:srgbClr val="333F5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096000" y="1112520"/>
            <a:ext cx="3733165" cy="50914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11935" y="1581150"/>
            <a:ext cx="4083050" cy="151320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1533525" y="3810000"/>
            <a:ext cx="4083050" cy="1513205"/>
          </a:xfrm>
          <a:prstGeom prst="rect">
            <a:avLst/>
          </a:prstGeom>
          <a:noFill/>
          <a:ln w="9525"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</a:gradFill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34210" y="1877060"/>
            <a:ext cx="35610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翟国峰</a:t>
            </a:r>
            <a:r>
              <a:rPr lang="en-US" altLang="zh-CN">
                <a:solidFill>
                  <a:schemeClr val="bg1"/>
                </a:solidFill>
              </a:rPr>
              <a:t> 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电话：</a:t>
            </a:r>
            <a:r>
              <a:rPr lang="en-US" altLang="zh-CN">
                <a:solidFill>
                  <a:schemeClr val="bg1"/>
                </a:solidFill>
              </a:rPr>
              <a:t>13681040606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邮箱：</a:t>
            </a:r>
            <a:r>
              <a:rPr lang="en-US" altLang="zh-CN">
                <a:solidFill>
                  <a:schemeClr val="bg1"/>
                </a:solidFill>
              </a:rPr>
              <a:t>zhaiguofeng@dfdadi.com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1934210" y="4274820"/>
            <a:ext cx="35610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600">
                <a:solidFill>
                  <a:schemeClr val="tx1"/>
                </a:solidFill>
                <a:latin typeface="微软雅黑" charset="0"/>
                <a:ea typeface="微软雅黑" charset="0"/>
              </a:rPr>
              <a:t>欢迎随时咨询</a:t>
            </a:r>
            <a:r>
              <a:rPr lang="zh-CN" sz="3600">
                <a:solidFill>
                  <a:schemeClr val="tx1"/>
                </a:solidFill>
                <a:latin typeface="微软雅黑" charset="0"/>
                <a:ea typeface="微软雅黑" charset="0"/>
              </a:rPr>
              <a:t>！</a:t>
            </a:r>
            <a:endParaRPr lang="zh-CN" sz="3600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目录</a:t>
            </a:r>
            <a:endParaRPr lang="zh-CN" altLang="en-US" dirty="0"/>
          </a:p>
        </p:txBody>
      </p:sp>
      <p:sp>
        <p:nvSpPr>
          <p:cNvPr id="2" name="标题"/>
          <p:cNvSpPr txBox="1"/>
          <p:nvPr>
            <p:custDataLst>
              <p:tags r:id="rId2"/>
            </p:custDataLst>
          </p:nvPr>
        </p:nvSpPr>
        <p:spPr>
          <a:xfrm>
            <a:off x="4550719" y="2608022"/>
            <a:ext cx="4520256" cy="316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东方大地公司介绍</a:t>
            </a:r>
            <a:endParaRPr lang="zh-CN" altLang="en-US" sz="24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85010" y="2993477"/>
            <a:ext cx="501744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"/>
          <p:cNvSpPr txBox="1"/>
          <p:nvPr>
            <p:custDataLst>
              <p:tags r:id="rId4"/>
            </p:custDataLst>
          </p:nvPr>
        </p:nvSpPr>
        <p:spPr>
          <a:xfrm>
            <a:off x="8928526" y="2332425"/>
            <a:ext cx="923858" cy="62642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>
                <a:solidFill>
                  <a:schemeClr val="accent1">
                    <a:lumMod val="50000"/>
                  </a:schemeClr>
                </a:solidFill>
              </a:rPr>
              <a:t>01</a:t>
            </a:r>
            <a:endParaRPr lang="en-US" altLang="zh-CN" sz="3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标题"/>
          <p:cNvSpPr txBox="1"/>
          <p:nvPr>
            <p:custDataLst>
              <p:tags r:id="rId5"/>
            </p:custDataLst>
          </p:nvPr>
        </p:nvSpPr>
        <p:spPr>
          <a:xfrm>
            <a:off x="4550719" y="3648815"/>
            <a:ext cx="4520256" cy="316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运动</a:t>
            </a:r>
            <a:r>
              <a:rPr lang="en-US" altLang="zh-CN" sz="240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sz="2400">
                <a:solidFill>
                  <a:schemeClr val="accent1">
                    <a:lumMod val="50000"/>
                  </a:schemeClr>
                </a:solidFill>
              </a:rPr>
              <a:t>保</a:t>
            </a:r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平台</a:t>
            </a:r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介绍</a:t>
            </a:r>
            <a:endParaRPr lang="zh-CN" altLang="en-US" sz="24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>
            <p:custDataLst>
              <p:tags r:id="rId6"/>
            </p:custDataLst>
          </p:nvPr>
        </p:nvCxnSpPr>
        <p:spPr>
          <a:xfrm>
            <a:off x="4585010" y="4034270"/>
            <a:ext cx="501744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"/>
          <p:cNvSpPr txBox="1"/>
          <p:nvPr>
            <p:custDataLst>
              <p:tags r:id="rId7"/>
            </p:custDataLst>
          </p:nvPr>
        </p:nvSpPr>
        <p:spPr>
          <a:xfrm>
            <a:off x="8928526" y="3373852"/>
            <a:ext cx="923858" cy="62642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>
                <a:solidFill>
                  <a:schemeClr val="accent1">
                    <a:lumMod val="50000"/>
                  </a:schemeClr>
                </a:solidFill>
              </a:rPr>
              <a:t>02</a:t>
            </a:r>
            <a:endParaRPr lang="en-US" altLang="zh-CN" sz="3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标题"/>
          <p:cNvSpPr txBox="1"/>
          <p:nvPr>
            <p:custDataLst>
              <p:tags r:id="rId8"/>
            </p:custDataLst>
          </p:nvPr>
        </p:nvSpPr>
        <p:spPr>
          <a:xfrm>
            <a:off x="4550719" y="4689607"/>
            <a:ext cx="4520256" cy="316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产品</a:t>
            </a:r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方案介绍</a:t>
            </a:r>
            <a:endParaRPr lang="zh-CN" altLang="en-US" sz="24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>
            <p:custDataLst>
              <p:tags r:id="rId9"/>
            </p:custDataLst>
          </p:nvPr>
        </p:nvCxnSpPr>
        <p:spPr>
          <a:xfrm>
            <a:off x="4585010" y="5075698"/>
            <a:ext cx="501744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"/>
          <p:cNvSpPr txBox="1"/>
          <p:nvPr>
            <p:custDataLst>
              <p:tags r:id="rId10"/>
            </p:custDataLst>
          </p:nvPr>
        </p:nvSpPr>
        <p:spPr>
          <a:xfrm>
            <a:off x="8928526" y="4414645"/>
            <a:ext cx="923858" cy="62642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>
                <a:solidFill>
                  <a:schemeClr val="accent1">
                    <a:lumMod val="50000"/>
                  </a:schemeClr>
                </a:solidFill>
              </a:rPr>
              <a:t>03</a:t>
            </a:r>
            <a:endParaRPr lang="en-US" altLang="zh-CN" sz="3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标题"/>
          <p:cNvSpPr txBox="1"/>
          <p:nvPr>
            <p:custDataLst>
              <p:tags r:id="rId11"/>
            </p:custDataLst>
          </p:nvPr>
        </p:nvSpPr>
        <p:spPr>
          <a:xfrm>
            <a:off x="4550719" y="5731035"/>
            <a:ext cx="4520256" cy="316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推广合作</a:t>
            </a:r>
            <a:r>
              <a:rPr lang="zh-CN" altLang="en-US" sz="2400">
                <a:solidFill>
                  <a:schemeClr val="accent1">
                    <a:lumMod val="50000"/>
                  </a:schemeClr>
                </a:solidFill>
              </a:rPr>
              <a:t>方案</a:t>
            </a:r>
            <a:endParaRPr lang="zh-CN" altLang="en-US" sz="24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>
            <a:off x="4585010" y="6116490"/>
            <a:ext cx="5017442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"/>
          <p:cNvSpPr txBox="1"/>
          <p:nvPr>
            <p:custDataLst>
              <p:tags r:id="rId13"/>
            </p:custDataLst>
          </p:nvPr>
        </p:nvSpPr>
        <p:spPr>
          <a:xfrm>
            <a:off x="8928526" y="5455438"/>
            <a:ext cx="923858" cy="62642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zh-CN" altLang="en-US" sz="6600" b="1" dirty="0">
                <a:gradFill flip="none" rotWithShape="1">
                  <a:gsLst>
                    <a:gs pos="49400">
                      <a:srgbClr val="FF7A5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13500000" scaled="1"/>
                  <a:tileRect/>
                </a:gradFill>
                <a:latin typeface="+mj-ea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>
                <a:solidFill>
                  <a:schemeClr val="accent1">
                    <a:lumMod val="50000"/>
                  </a:schemeClr>
                </a:solidFill>
              </a:rPr>
              <a:t>04</a:t>
            </a:r>
            <a:endParaRPr lang="en-US" altLang="zh-CN" sz="320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图片 14" descr="大地logo网页版缩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38485" y="111760"/>
            <a:ext cx="1192530" cy="335280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529590" y="2277745"/>
            <a:ext cx="5492750" cy="15233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0000"/>
              </a:lnSpc>
            </a:pPr>
            <a:endParaRPr sz="1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2000"/>
              </a:lnSpc>
            </a:pPr>
            <a:r>
              <a:rPr sz="5400" b="1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展望未来</a:t>
            </a:r>
            <a:endParaRPr sz="5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2000"/>
              </a:lnSpc>
              <a:spcBef>
                <a:spcPts val="990"/>
              </a:spcBef>
            </a:pPr>
            <a:r>
              <a:rPr sz="5400" b="1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精诚合作</a:t>
            </a:r>
            <a:endParaRPr sz="12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113000"/>
              </a:lnSpc>
            </a:pPr>
            <a:endParaRPr sz="44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14300" algn="l" rtl="0" eaLnBrk="0">
              <a:lnSpc>
                <a:spcPct val="91000"/>
              </a:lnSpc>
              <a:spcBef>
                <a:spcPts val="5"/>
              </a:spcBef>
            </a:pPr>
            <a:endParaRPr sz="2000" b="1" kern="0" spc="-20" dirty="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8196" y="1566861"/>
            <a:ext cx="2467799" cy="24488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090208" y="1877171"/>
            <a:ext cx="2465785" cy="91476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553432" y="1526556"/>
            <a:ext cx="424920" cy="487171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/>
          <a:lstStyle/>
          <a:p>
            <a:r>
              <a:t>公司简介</a:t>
            </a:r>
            <a:r>
              <a:rPr lang="en-US" altLang="zh-CN" sz="2800"/>
              <a:t>——</a:t>
            </a:r>
            <a:r>
              <a:rPr sz="2800"/>
              <a:t>东方</a:t>
            </a:r>
            <a:r>
              <a:rPr sz="2800"/>
              <a:t>大地</a:t>
            </a:r>
            <a:endParaRPr sz="280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01</a:t>
            </a:r>
            <a:endParaRPr lang="zh-CN" altLang="en-US"/>
          </a:p>
        </p:txBody>
      </p:sp>
      <p:pic>
        <p:nvPicPr>
          <p:cNvPr id="2" name="图片 1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1427504"/>
            <a:ext cx="12189979" cy="5430495"/>
          </a:xfrm>
          <a:prstGeom prst="rect">
            <a:avLst/>
          </a:prstGeom>
        </p:spPr>
      </p:pic>
      <p:sp>
        <p:nvSpPr>
          <p:cNvPr id="52" name="textbox 52"/>
          <p:cNvSpPr/>
          <p:nvPr/>
        </p:nvSpPr>
        <p:spPr>
          <a:xfrm>
            <a:off x="676484" y="3593524"/>
            <a:ext cx="5235787" cy="24544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r" rtl="0" eaLnBrk="0">
              <a:lnSpc>
                <a:spcPct val="91000"/>
              </a:lnSpc>
            </a:pPr>
            <a:r>
              <a:rPr sz="1600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东方大地保险经纪有限公司是</a:t>
            </a:r>
            <a:r>
              <a:rPr sz="1600" b="1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2004</a:t>
            </a:r>
            <a:r>
              <a:rPr sz="1600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年经原中国保险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4605" algn="l" rtl="0" eaLnBrk="0">
              <a:lnSpc>
                <a:spcPct val="91000"/>
              </a:lnSpc>
              <a:spcBef>
                <a:spcPts val="875"/>
              </a:spcBef>
            </a:pPr>
            <a:r>
              <a:rPr sz="16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监督管理委员会批准成立的</a:t>
            </a:r>
            <a:r>
              <a:rPr sz="1600" b="1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全国性保险经纪公司 </a:t>
            </a:r>
            <a:r>
              <a:rPr sz="16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，注册资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335" algn="l" rtl="0" eaLnBrk="0">
              <a:lnSpc>
                <a:spcPct val="91000"/>
              </a:lnSpc>
              <a:spcBef>
                <a:spcPts val="800"/>
              </a:spcBef>
            </a:pPr>
            <a:r>
              <a:rPr sz="16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本金为6150万元 ，是我国成立最早的</a:t>
            </a:r>
            <a:r>
              <a:rPr sz="1600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全国性保险经纪公司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1000"/>
              </a:lnSpc>
              <a:spcBef>
                <a:spcPts val="875"/>
              </a:spcBef>
            </a:pPr>
            <a:r>
              <a:rPr sz="1600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之一。公司主要从事</a:t>
            </a:r>
            <a:r>
              <a:rPr sz="1600" b="1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直接保险经纪业务</a:t>
            </a:r>
            <a:r>
              <a:rPr sz="1600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600" b="1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再保</a:t>
            </a:r>
            <a:r>
              <a:rPr sz="1600" b="1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险经纪</a:t>
            </a:r>
            <a:r>
              <a:rPr sz="16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1000"/>
              </a:lnSpc>
              <a:spcBef>
                <a:spcPts val="900"/>
              </a:spcBef>
            </a:pPr>
            <a:r>
              <a:rPr sz="16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和咨询业务 ，包括风险评估与保险方案设计、</a:t>
            </a:r>
            <a:r>
              <a:rPr sz="1600" b="1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产险及寿险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335" algn="l" rtl="0" eaLnBrk="0">
              <a:lnSpc>
                <a:spcPct val="91000"/>
              </a:lnSpc>
              <a:spcBef>
                <a:spcPts val="800"/>
              </a:spcBef>
            </a:pPr>
            <a:r>
              <a:rPr sz="1600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产品定制、协助理赔、主动风险管理、顾问</a:t>
            </a:r>
            <a:r>
              <a:rPr sz="16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服务及政府采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3000"/>
              </a:lnSpc>
            </a:pPr>
            <a:endParaRPr sz="9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7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1600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购代理等。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54" name="table 54"/>
          <p:cNvGraphicFramePr>
            <a:graphicFrameLocks noGrp="1"/>
          </p:cNvGraphicFramePr>
          <p:nvPr/>
        </p:nvGraphicFramePr>
        <p:xfrm>
          <a:off x="6702117" y="1702383"/>
          <a:ext cx="3065780" cy="2129790"/>
        </p:xfrm>
        <a:graphic>
          <a:graphicData uri="http://schemas.openxmlformats.org/drawingml/2006/table">
            <a:tbl>
              <a:tblPr/>
              <a:tblGrid>
                <a:gridCol w="3065780"/>
              </a:tblGrid>
              <a:tr h="21297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6" name="path 56"/>
          <p:cNvSpPr/>
          <p:nvPr/>
        </p:nvSpPr>
        <p:spPr>
          <a:xfrm>
            <a:off x="6702117" y="1702383"/>
            <a:ext cx="3066473" cy="2130755"/>
          </a:xfrm>
          <a:custGeom>
            <a:avLst/>
            <a:gdLst/>
            <a:ahLst/>
            <a:cxnLst/>
            <a:rect l="0" t="0" r="0" b="0"/>
            <a:pathLst>
              <a:path w="3621" h="2516">
                <a:moveTo>
                  <a:pt x="73" y="2447"/>
                </a:moveTo>
                <a:lnTo>
                  <a:pt x="3548" y="2447"/>
                </a:lnTo>
                <a:lnTo>
                  <a:pt x="3548" y="69"/>
                </a:lnTo>
                <a:lnTo>
                  <a:pt x="73" y="69"/>
                </a:lnTo>
                <a:lnTo>
                  <a:pt x="73" y="2447"/>
                </a:lnTo>
                <a:close/>
                <a:moveTo>
                  <a:pt x="0" y="0"/>
                </a:moveTo>
                <a:lnTo>
                  <a:pt x="3621" y="0"/>
                </a:lnTo>
                <a:lnTo>
                  <a:pt x="3621" y="2516"/>
                </a:lnTo>
                <a:lnTo>
                  <a:pt x="0" y="2516"/>
                </a:lnTo>
                <a:lnTo>
                  <a:pt x="0" y="0"/>
                </a:lnTo>
                <a:close/>
              </a:path>
            </a:pathLst>
          </a:custGeom>
          <a:solidFill>
            <a:srgbClr val="74463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58" name="picture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682604" y="1683797"/>
            <a:ext cx="3105487" cy="2167924"/>
          </a:xfrm>
          <a:prstGeom prst="rect">
            <a:avLst/>
          </a:prstGeom>
        </p:spPr>
      </p:pic>
      <p:sp>
        <p:nvSpPr>
          <p:cNvPr id="60" name="textbox 60"/>
          <p:cNvSpPr/>
          <p:nvPr/>
        </p:nvSpPr>
        <p:spPr>
          <a:xfrm>
            <a:off x="6770504" y="3482525"/>
            <a:ext cx="2833793" cy="287867"/>
          </a:xfrm>
          <a:prstGeom prst="rect">
            <a:avLst/>
          </a:prstGeom>
          <a:solidFill>
            <a:srgbClr val="FFFFFF">
              <a:alpha val="58431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0000"/>
              </a:lnSpc>
            </a:pPr>
            <a:endParaRPr sz="5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659130" algn="l" rtl="0" eaLnBrk="0">
              <a:lnSpc>
                <a:spcPct val="90000"/>
              </a:lnSpc>
              <a:spcBef>
                <a:spcPts val="0"/>
              </a:spcBef>
            </a:pPr>
            <a:r>
              <a:rPr sz="1065" kern="0" spc="9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保险中介许可证</a:t>
            </a:r>
            <a:endParaRPr sz="10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62" name="table 62"/>
          <p:cNvGraphicFramePr>
            <a:graphicFrameLocks noGrp="1"/>
          </p:cNvGraphicFramePr>
          <p:nvPr/>
        </p:nvGraphicFramePr>
        <p:xfrm>
          <a:off x="8844861" y="2239460"/>
          <a:ext cx="3100070" cy="2152015"/>
        </p:xfrm>
        <a:graphic>
          <a:graphicData uri="http://schemas.openxmlformats.org/drawingml/2006/table">
            <a:tbl>
              <a:tblPr/>
              <a:tblGrid>
                <a:gridCol w="3100070"/>
              </a:tblGrid>
              <a:tr h="215201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" name="path 64"/>
          <p:cNvSpPr/>
          <p:nvPr/>
        </p:nvSpPr>
        <p:spPr>
          <a:xfrm>
            <a:off x="8844861" y="2239460"/>
            <a:ext cx="3101323" cy="2153005"/>
          </a:xfrm>
          <a:custGeom>
            <a:avLst/>
            <a:gdLst/>
            <a:ahLst/>
            <a:cxnLst/>
            <a:rect l="0" t="0" r="0" b="0"/>
            <a:pathLst>
              <a:path w="3662" h="2542">
                <a:moveTo>
                  <a:pt x="74" y="2472"/>
                </a:moveTo>
                <a:lnTo>
                  <a:pt x="3588" y="2472"/>
                </a:lnTo>
                <a:lnTo>
                  <a:pt x="3588" y="70"/>
                </a:lnTo>
                <a:lnTo>
                  <a:pt x="74" y="70"/>
                </a:lnTo>
                <a:lnTo>
                  <a:pt x="74" y="2472"/>
                </a:lnTo>
                <a:close/>
                <a:moveTo>
                  <a:pt x="0" y="0"/>
                </a:moveTo>
                <a:lnTo>
                  <a:pt x="3662" y="0"/>
                </a:lnTo>
                <a:lnTo>
                  <a:pt x="3662" y="2542"/>
                </a:lnTo>
                <a:lnTo>
                  <a:pt x="0" y="2542"/>
                </a:lnTo>
                <a:lnTo>
                  <a:pt x="0" y="0"/>
                </a:lnTo>
                <a:close/>
              </a:path>
            </a:pathLst>
          </a:custGeom>
          <a:solidFill>
            <a:srgbClr val="74463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66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8825136" y="2220676"/>
            <a:ext cx="3140768" cy="2190557"/>
          </a:xfrm>
          <a:prstGeom prst="rect">
            <a:avLst/>
          </a:prstGeom>
        </p:spPr>
      </p:pic>
      <p:sp>
        <p:nvSpPr>
          <p:cNvPr id="68" name="textbox 68"/>
          <p:cNvSpPr/>
          <p:nvPr/>
        </p:nvSpPr>
        <p:spPr>
          <a:xfrm>
            <a:off x="9048563" y="4031165"/>
            <a:ext cx="2834639" cy="287867"/>
          </a:xfrm>
          <a:prstGeom prst="rect">
            <a:avLst/>
          </a:prstGeom>
          <a:solidFill>
            <a:srgbClr val="FFFFFF">
              <a:alpha val="58431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0000"/>
              </a:lnSpc>
            </a:pPr>
            <a:endParaRPr sz="5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833755" algn="l" rtl="0" eaLnBrk="0">
              <a:lnSpc>
                <a:spcPct val="90000"/>
              </a:lnSpc>
              <a:spcBef>
                <a:spcPts val="0"/>
              </a:spcBef>
            </a:pPr>
            <a:r>
              <a:rPr sz="1065" kern="0" spc="7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营业执照</a:t>
            </a:r>
            <a:endParaRPr sz="10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0" name="picture 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6364313" y="4095512"/>
            <a:ext cx="3286895" cy="2292467"/>
          </a:xfrm>
          <a:prstGeom prst="rect">
            <a:avLst/>
          </a:prstGeom>
        </p:spPr>
      </p:pic>
      <p:graphicFrame>
        <p:nvGraphicFramePr>
          <p:cNvPr id="72" name="table 72"/>
          <p:cNvGraphicFramePr>
            <a:graphicFrameLocks noGrp="1"/>
          </p:cNvGraphicFramePr>
          <p:nvPr/>
        </p:nvGraphicFramePr>
        <p:xfrm>
          <a:off x="6384956" y="4115165"/>
          <a:ext cx="3244850" cy="2252980"/>
        </p:xfrm>
        <a:graphic>
          <a:graphicData uri="http://schemas.openxmlformats.org/drawingml/2006/table">
            <a:tbl>
              <a:tblPr/>
              <a:tblGrid>
                <a:gridCol w="3244850"/>
              </a:tblGrid>
              <a:tr h="225298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4" name="path 74"/>
          <p:cNvSpPr/>
          <p:nvPr/>
        </p:nvSpPr>
        <p:spPr>
          <a:xfrm>
            <a:off x="6384956" y="4115165"/>
            <a:ext cx="3245611" cy="2253165"/>
          </a:xfrm>
          <a:custGeom>
            <a:avLst/>
            <a:gdLst/>
            <a:ahLst/>
            <a:cxnLst/>
            <a:rect l="0" t="0" r="0" b="0"/>
            <a:pathLst>
              <a:path w="3833" h="2661">
                <a:moveTo>
                  <a:pt x="77" y="2587"/>
                </a:moveTo>
                <a:lnTo>
                  <a:pt x="3755" y="2587"/>
                </a:lnTo>
                <a:lnTo>
                  <a:pt x="3755" y="73"/>
                </a:lnTo>
                <a:lnTo>
                  <a:pt x="77" y="73"/>
                </a:lnTo>
                <a:lnTo>
                  <a:pt x="77" y="2587"/>
                </a:lnTo>
                <a:close/>
                <a:moveTo>
                  <a:pt x="0" y="0"/>
                </a:moveTo>
                <a:lnTo>
                  <a:pt x="3833" y="0"/>
                </a:lnTo>
                <a:lnTo>
                  <a:pt x="3833" y="2661"/>
                </a:lnTo>
                <a:lnTo>
                  <a:pt x="0" y="2661"/>
                </a:lnTo>
                <a:lnTo>
                  <a:pt x="0" y="0"/>
                </a:lnTo>
                <a:close/>
              </a:path>
            </a:pathLst>
          </a:custGeom>
          <a:solidFill>
            <a:srgbClr val="74463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76" name="picture 7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6370811" y="4102320"/>
            <a:ext cx="3273907" cy="2278853"/>
          </a:xfrm>
          <a:prstGeom prst="rect">
            <a:avLst/>
          </a:prstGeom>
        </p:spPr>
      </p:pic>
      <p:sp>
        <p:nvSpPr>
          <p:cNvPr id="78" name="textbox 78"/>
          <p:cNvSpPr/>
          <p:nvPr/>
        </p:nvSpPr>
        <p:spPr>
          <a:xfrm>
            <a:off x="6460676" y="6012501"/>
            <a:ext cx="2673772" cy="287867"/>
          </a:xfrm>
          <a:prstGeom prst="rect">
            <a:avLst/>
          </a:prstGeom>
          <a:solidFill>
            <a:srgbClr val="FFFFFF">
              <a:alpha val="74117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0000"/>
              </a:lnSpc>
            </a:pPr>
            <a:endParaRPr sz="5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292100" algn="l" rtl="0" eaLnBrk="0">
              <a:lnSpc>
                <a:spcPct val="91000"/>
              </a:lnSpc>
              <a:spcBef>
                <a:spcPts val="5"/>
              </a:spcBef>
            </a:pPr>
            <a:r>
              <a:rPr sz="1065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信息系统安全等级保护备案</a:t>
            </a:r>
            <a:r>
              <a:rPr sz="1065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证明</a:t>
            </a:r>
            <a:endParaRPr sz="10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80" name="table 80"/>
          <p:cNvGraphicFramePr>
            <a:graphicFrameLocks noGrp="1"/>
          </p:cNvGraphicFramePr>
          <p:nvPr/>
        </p:nvGraphicFramePr>
        <p:xfrm>
          <a:off x="8785268" y="4566440"/>
          <a:ext cx="2790825" cy="2131695"/>
        </p:xfrm>
        <a:graphic>
          <a:graphicData uri="http://schemas.openxmlformats.org/drawingml/2006/table">
            <a:tbl>
              <a:tblPr/>
              <a:tblGrid>
                <a:gridCol w="2790825"/>
              </a:tblGrid>
              <a:tr h="213169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734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" name="path 82"/>
          <p:cNvSpPr/>
          <p:nvPr/>
        </p:nvSpPr>
        <p:spPr>
          <a:xfrm>
            <a:off x="8785268" y="4566440"/>
            <a:ext cx="2791883" cy="2132415"/>
          </a:xfrm>
          <a:custGeom>
            <a:avLst/>
            <a:gdLst/>
            <a:ahLst/>
            <a:cxnLst/>
            <a:rect l="0" t="0" r="0" b="0"/>
            <a:pathLst>
              <a:path w="3297" h="2518">
                <a:moveTo>
                  <a:pt x="66" y="2448"/>
                </a:moveTo>
                <a:lnTo>
                  <a:pt x="3230" y="2448"/>
                </a:lnTo>
                <a:lnTo>
                  <a:pt x="3230" y="69"/>
                </a:lnTo>
                <a:lnTo>
                  <a:pt x="66" y="69"/>
                </a:lnTo>
                <a:lnTo>
                  <a:pt x="66" y="2448"/>
                </a:lnTo>
                <a:close/>
                <a:moveTo>
                  <a:pt x="0" y="0"/>
                </a:moveTo>
                <a:lnTo>
                  <a:pt x="3297" y="0"/>
                </a:lnTo>
                <a:lnTo>
                  <a:pt x="3297" y="2518"/>
                </a:lnTo>
                <a:lnTo>
                  <a:pt x="0" y="2518"/>
                </a:lnTo>
                <a:lnTo>
                  <a:pt x="0" y="0"/>
                </a:lnTo>
                <a:close/>
              </a:path>
            </a:pathLst>
          </a:custGeom>
          <a:solidFill>
            <a:srgbClr val="74463C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84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767511" y="4547836"/>
            <a:ext cx="2827392" cy="2169600"/>
          </a:xfrm>
          <a:prstGeom prst="rect">
            <a:avLst/>
          </a:prstGeom>
        </p:spPr>
      </p:pic>
      <p:sp>
        <p:nvSpPr>
          <p:cNvPr id="86" name="textbox 86"/>
          <p:cNvSpPr/>
          <p:nvPr/>
        </p:nvSpPr>
        <p:spPr>
          <a:xfrm>
            <a:off x="-16933" y="192616"/>
            <a:ext cx="3968327" cy="1027007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8320" algn="l" rtl="0" eaLnBrk="0">
              <a:lnSpc>
                <a:spcPct val="91000"/>
              </a:lnSpc>
              <a:spcBef>
                <a:spcPts val="0"/>
              </a:spcBef>
            </a:pPr>
            <a:r>
              <a:rPr lang="en-US"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公司简介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610"/>
              </a:spcBef>
            </a:pPr>
            <a:r>
              <a:rPr sz="3200" b="1" kern="0" spc="-4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COMPANY</a:t>
            </a:r>
            <a:r>
              <a:rPr sz="3200" b="1" kern="0" spc="22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sz="3200" b="1" kern="0" spc="-4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PROFILE</a:t>
            </a: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88" name="picture 8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sp>
        <p:nvSpPr>
          <p:cNvPr id="90" name="textbox 90"/>
          <p:cNvSpPr/>
          <p:nvPr/>
        </p:nvSpPr>
        <p:spPr>
          <a:xfrm>
            <a:off x="4290992" y="1988244"/>
            <a:ext cx="1608667" cy="9829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77470" algn="l" rtl="0" eaLnBrk="0">
              <a:lnSpc>
                <a:spcPct val="91000"/>
              </a:lnSpc>
            </a:pPr>
            <a:r>
              <a:rPr sz="2135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服务客户</a:t>
            </a:r>
            <a:endParaRPr sz="21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6000"/>
              </a:lnSpc>
            </a:pPr>
            <a:endParaRPr sz="16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81000"/>
              </a:lnSpc>
              <a:spcBef>
                <a:spcPts val="5"/>
              </a:spcBef>
            </a:pPr>
            <a:r>
              <a:rPr sz="3200" b="1" kern="0" spc="4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1000</a:t>
            </a:r>
            <a:r>
              <a:rPr sz="3065" b="1" kern="0" spc="40" dirty="0">
                <a:solidFill>
                  <a:srgbClr val="FFFFFF">
                    <a:alpha val="100000"/>
                  </a:srgbClr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</a:rPr>
              <a:t>万</a:t>
            </a:r>
            <a:r>
              <a:rPr sz="3200" b="1" kern="0" spc="4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+</a:t>
            </a:r>
            <a:endParaRPr sz="3200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92" name="textbox 92"/>
          <p:cNvSpPr/>
          <p:nvPr/>
        </p:nvSpPr>
        <p:spPr>
          <a:xfrm>
            <a:off x="590061" y="2016151"/>
            <a:ext cx="1385147" cy="1004992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2135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保险经纪人</a:t>
            </a:r>
            <a:endParaRPr sz="21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6000"/>
              </a:lnSpc>
            </a:pPr>
            <a:endParaRPr sz="17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60960" algn="l" rtl="0" eaLnBrk="0">
              <a:lnSpc>
                <a:spcPct val="81000"/>
              </a:lnSpc>
              <a:spcBef>
                <a:spcPts val="0"/>
              </a:spcBef>
            </a:pPr>
            <a:r>
              <a:rPr sz="3200" b="1" kern="0" spc="9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8000+</a:t>
            </a:r>
            <a:endParaRPr sz="3200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94" name="textbox 94"/>
          <p:cNvSpPr/>
          <p:nvPr/>
        </p:nvSpPr>
        <p:spPr>
          <a:xfrm>
            <a:off x="2535379" y="1989056"/>
            <a:ext cx="1114213" cy="1007533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2135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合作保司</a:t>
            </a:r>
            <a:endParaRPr sz="21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7000"/>
              </a:lnSpc>
            </a:pPr>
            <a:endParaRPr sz="17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9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62230" algn="l" rtl="0" eaLnBrk="0">
              <a:lnSpc>
                <a:spcPct val="81000"/>
              </a:lnSpc>
            </a:pPr>
            <a:r>
              <a:rPr sz="3200" b="1" kern="0" spc="5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100+</a:t>
            </a:r>
            <a:endParaRPr sz="3200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96" name="textbox 96"/>
          <p:cNvSpPr/>
          <p:nvPr/>
        </p:nvSpPr>
        <p:spPr>
          <a:xfrm>
            <a:off x="8857284" y="6335031"/>
            <a:ext cx="2673772" cy="287867"/>
          </a:xfrm>
          <a:prstGeom prst="rect">
            <a:avLst/>
          </a:prstGeom>
          <a:solidFill>
            <a:srgbClr val="FFFFFF">
              <a:alpha val="58431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31000"/>
              </a:lnSpc>
            </a:pPr>
            <a:endParaRPr sz="4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485775" algn="l" rtl="0" eaLnBrk="0">
              <a:lnSpc>
                <a:spcPct val="91000"/>
              </a:lnSpc>
              <a:spcBef>
                <a:spcPts val="0"/>
              </a:spcBef>
            </a:pPr>
            <a:r>
              <a:rPr sz="1065" kern="0" spc="90" dirty="0">
                <a:solidFill>
                  <a:srgbClr val="40404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互联网信息批露截图</a:t>
            </a:r>
            <a:endParaRPr sz="10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 102"/>
          <p:cNvSpPr/>
          <p:nvPr/>
        </p:nvSpPr>
        <p:spPr>
          <a:xfrm>
            <a:off x="5472396" y="4062949"/>
            <a:ext cx="1370516" cy="196223"/>
          </a:xfrm>
          <a:prstGeom prst="rect">
            <a:avLst/>
          </a:prstGeom>
          <a:solidFill>
            <a:srgbClr val="FFE69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sp>
        <p:nvSpPr>
          <p:cNvPr id="104" name="rect 104"/>
          <p:cNvSpPr/>
          <p:nvPr/>
        </p:nvSpPr>
        <p:spPr>
          <a:xfrm>
            <a:off x="5472396" y="5293123"/>
            <a:ext cx="1370516" cy="196223"/>
          </a:xfrm>
          <a:prstGeom prst="rect">
            <a:avLst/>
          </a:prstGeom>
          <a:solidFill>
            <a:srgbClr val="FFE69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106" name="picture 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1589920"/>
            <a:ext cx="6263847" cy="4390169"/>
          </a:xfrm>
          <a:prstGeom prst="rect">
            <a:avLst/>
          </a:prstGeom>
        </p:spPr>
      </p:pic>
      <p:sp>
        <p:nvSpPr>
          <p:cNvPr id="108" name="textbox 108"/>
          <p:cNvSpPr/>
          <p:nvPr/>
        </p:nvSpPr>
        <p:spPr>
          <a:xfrm>
            <a:off x="-16933" y="192616"/>
            <a:ext cx="4387427" cy="1027007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9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6415" algn="l" rtl="0" eaLnBrk="0">
              <a:lnSpc>
                <a:spcPct val="90000"/>
              </a:lnSpc>
              <a:spcBef>
                <a:spcPts val="5"/>
              </a:spcBef>
            </a:pP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企业文化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610"/>
              </a:spcBef>
            </a:pPr>
            <a:r>
              <a:rPr sz="3200" b="1" kern="0" spc="-3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CORPORATE CULTUR</a:t>
            </a:r>
            <a:r>
              <a:rPr sz="3200" b="1" kern="0" spc="-40" dirty="0">
                <a:solidFill>
                  <a:srgbClr val="F9CBCD">
                    <a:alpha val="100000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</a:t>
            </a: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10" name="picture 1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112" name="picture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5472396" y="2821769"/>
            <a:ext cx="1370516" cy="196223"/>
          </a:xfrm>
          <a:prstGeom prst="rect">
            <a:avLst/>
          </a:prstGeom>
        </p:spPr>
      </p:pic>
      <p:sp>
        <p:nvSpPr>
          <p:cNvPr id="114" name="textbox 114"/>
          <p:cNvSpPr/>
          <p:nvPr/>
        </p:nvSpPr>
        <p:spPr>
          <a:xfrm>
            <a:off x="5580380" y="2669540"/>
            <a:ext cx="5777865" cy="6229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87000"/>
              </a:lnSpc>
            </a:pPr>
            <a:r>
              <a:rPr sz="21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愿</a:t>
            </a:r>
            <a:r>
              <a:rPr sz="2135" b="1" kern="0" spc="6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sz="21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景</a:t>
            </a:r>
            <a:r>
              <a:rPr sz="2135" b="1" kern="0" spc="-1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600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打造中国最好的最具价值的</a:t>
            </a:r>
            <a:r>
              <a:rPr sz="1600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保险经纪品牌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2000"/>
              </a:lnSpc>
            </a:pPr>
            <a:endParaRPr sz="5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r" rtl="0" eaLnBrk="0">
              <a:lnSpc>
                <a:spcPct val="91000"/>
              </a:lnSpc>
              <a:spcBef>
                <a:spcPts val="0"/>
              </a:spcBef>
            </a:pPr>
            <a:r>
              <a:rPr sz="1600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成为一家专业的受人尊重的保险经纪</a:t>
            </a:r>
            <a:r>
              <a:rPr sz="1600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公司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6" name="textbox 116"/>
          <p:cNvSpPr/>
          <p:nvPr/>
        </p:nvSpPr>
        <p:spPr>
          <a:xfrm>
            <a:off x="5581015" y="5090795"/>
            <a:ext cx="6264275" cy="3803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21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使        命</a:t>
            </a:r>
            <a:r>
              <a:rPr sz="2135" b="1" kern="0" spc="-15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600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让人们多一份保险、多一份守护、多</a:t>
            </a:r>
            <a:r>
              <a:rPr sz="1600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一份美好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8" name="textbox 118"/>
          <p:cNvSpPr/>
          <p:nvPr/>
        </p:nvSpPr>
        <p:spPr>
          <a:xfrm>
            <a:off x="5580380" y="3870325"/>
            <a:ext cx="4269105" cy="3282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21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价  值  观</a:t>
            </a:r>
            <a:r>
              <a:rPr sz="2135" b="1" kern="0" spc="-16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735" b="1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 </a:t>
            </a:r>
            <a:r>
              <a:rPr sz="1600" kern="0" spc="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专业   至简</a:t>
            </a:r>
            <a:r>
              <a:rPr sz="1600" kern="0" spc="-1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共赢</a:t>
            </a:r>
            <a:endParaRPr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0" name="textbox 120"/>
          <p:cNvSpPr/>
          <p:nvPr/>
        </p:nvSpPr>
        <p:spPr>
          <a:xfrm>
            <a:off x="4595723" y="2371631"/>
            <a:ext cx="768773" cy="768773"/>
          </a:xfrm>
          <a:prstGeom prst="roundRect">
            <a:avLst>
              <a:gd name="adj" fmla="val 6930"/>
            </a:avLst>
          </a:prstGeom>
          <a:solidFill>
            <a:srgbClr val="FFFFFF">
              <a:alpha val="100000"/>
            </a:srgbClr>
          </a:solidFill>
          <a:ln w="73025" cap="flat">
            <a:solidFill>
              <a:srgbClr val="C1272D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endParaRPr sz="2400"/>
          </a:p>
        </p:txBody>
      </p:sp>
      <p:sp>
        <p:nvSpPr>
          <p:cNvPr id="122" name="textbox 122"/>
          <p:cNvSpPr/>
          <p:nvPr/>
        </p:nvSpPr>
        <p:spPr>
          <a:xfrm>
            <a:off x="4637465" y="3674232"/>
            <a:ext cx="726440" cy="726440"/>
          </a:xfrm>
          <a:prstGeom prst="roundRect">
            <a:avLst>
              <a:gd name="adj" fmla="val 6930"/>
            </a:avLst>
          </a:prstGeom>
          <a:solidFill>
            <a:srgbClr val="FFFFFF">
              <a:alpha val="100000"/>
            </a:srgbClr>
          </a:solidFill>
          <a:ln w="73025" cap="flat">
            <a:solidFill>
              <a:srgbClr val="C1272D"/>
            </a:solidFill>
            <a:prstDash val="solid"/>
            <a:miter lim="0"/>
          </a:ln>
        </p:spPr>
        <p:txBody>
          <a:bodyPr vert="horz" wrap="square" lIns="0" tIns="0" rIns="0" bIns="0"/>
          <a:lstStyle/>
          <a:p>
            <a:endParaRPr sz="2400"/>
          </a:p>
        </p:txBody>
      </p:sp>
      <p:sp>
        <p:nvSpPr>
          <p:cNvPr id="126" name="path 126"/>
          <p:cNvSpPr/>
          <p:nvPr/>
        </p:nvSpPr>
        <p:spPr>
          <a:xfrm>
            <a:off x="4681228" y="3712944"/>
            <a:ext cx="638892" cy="648995"/>
          </a:xfrm>
          <a:custGeom>
            <a:avLst/>
            <a:gdLst/>
            <a:ahLst/>
            <a:cxnLst/>
            <a:rect l="0" t="0" r="0" b="0"/>
            <a:pathLst>
              <a:path w="754" h="766">
                <a:moveTo>
                  <a:pt x="251" y="753"/>
                </a:moveTo>
                <a:lnTo>
                  <a:pt x="502" y="753"/>
                </a:lnTo>
                <a:moveTo>
                  <a:pt x="377" y="12"/>
                </a:moveTo>
                <a:lnTo>
                  <a:pt x="377" y="104"/>
                </a:lnTo>
                <a:moveTo>
                  <a:pt x="119" y="119"/>
                </a:moveTo>
                <a:lnTo>
                  <a:pt x="184" y="184"/>
                </a:lnTo>
                <a:moveTo>
                  <a:pt x="12" y="377"/>
                </a:moveTo>
                <a:lnTo>
                  <a:pt x="104" y="377"/>
                </a:lnTo>
                <a:moveTo>
                  <a:pt x="119" y="635"/>
                </a:moveTo>
                <a:lnTo>
                  <a:pt x="184" y="570"/>
                </a:lnTo>
                <a:moveTo>
                  <a:pt x="635" y="635"/>
                </a:moveTo>
                <a:lnTo>
                  <a:pt x="570" y="570"/>
                </a:lnTo>
                <a:moveTo>
                  <a:pt x="741" y="377"/>
                </a:moveTo>
                <a:lnTo>
                  <a:pt x="649" y="377"/>
                </a:lnTo>
                <a:moveTo>
                  <a:pt x="635" y="119"/>
                </a:moveTo>
                <a:lnTo>
                  <a:pt x="570" y="184"/>
                </a:lnTo>
                <a:moveTo>
                  <a:pt x="612" y="377"/>
                </a:moveTo>
                <a:cubicBezTo>
                  <a:pt x="612" y="247"/>
                  <a:pt x="507" y="142"/>
                  <a:pt x="377" y="142"/>
                </a:cubicBezTo>
                <a:cubicBezTo>
                  <a:pt x="247" y="142"/>
                  <a:pt x="142" y="247"/>
                  <a:pt x="142" y="377"/>
                </a:cubicBezTo>
                <a:cubicBezTo>
                  <a:pt x="142" y="461"/>
                  <a:pt x="185" y="534"/>
                  <a:pt x="251" y="576"/>
                </a:cubicBezTo>
                <a:lnTo>
                  <a:pt x="251" y="712"/>
                </a:lnTo>
                <a:lnTo>
                  <a:pt x="502" y="712"/>
                </a:lnTo>
                <a:lnTo>
                  <a:pt x="502" y="576"/>
                </a:lnTo>
                <a:cubicBezTo>
                  <a:pt x="568" y="534"/>
                  <a:pt x="612" y="461"/>
                  <a:pt x="612" y="377"/>
                </a:cubicBezTo>
              </a:path>
            </a:pathLst>
          </a:custGeom>
          <a:noFill/>
          <a:ln w="16312" cap="rnd">
            <a:solidFill>
              <a:srgbClr val="C1272D"/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sp>
        <p:nvSpPr>
          <p:cNvPr id="128" name="path 128"/>
          <p:cNvSpPr/>
          <p:nvPr/>
        </p:nvSpPr>
        <p:spPr>
          <a:xfrm>
            <a:off x="4671851" y="2433792"/>
            <a:ext cx="569913" cy="643881"/>
          </a:xfrm>
          <a:custGeom>
            <a:avLst/>
            <a:gdLst/>
            <a:ahLst/>
            <a:cxnLst/>
            <a:rect l="0" t="0" r="0" b="0"/>
            <a:pathLst>
              <a:path w="673" h="760">
                <a:moveTo>
                  <a:pt x="659" y="451"/>
                </a:moveTo>
                <a:lnTo>
                  <a:pt x="364" y="746"/>
                </a:lnTo>
                <a:lnTo>
                  <a:pt x="69" y="451"/>
                </a:lnTo>
                <a:moveTo>
                  <a:pt x="652" y="74"/>
                </a:moveTo>
                <a:cubicBezTo>
                  <a:pt x="573" y="-4"/>
                  <a:pt x="445" y="-6"/>
                  <a:pt x="363" y="67"/>
                </a:cubicBezTo>
                <a:cubicBezTo>
                  <a:pt x="281" y="-6"/>
                  <a:pt x="154" y="-4"/>
                  <a:pt x="74" y="74"/>
                </a:cubicBezTo>
                <a:cubicBezTo>
                  <a:pt x="-6" y="156"/>
                  <a:pt x="-6" y="289"/>
                  <a:pt x="74" y="370"/>
                </a:cubicBezTo>
                <a:cubicBezTo>
                  <a:pt x="78" y="374"/>
                  <a:pt x="82" y="377"/>
                  <a:pt x="86" y="381"/>
                </a:cubicBezTo>
                <a:lnTo>
                  <a:pt x="364" y="659"/>
                </a:lnTo>
                <a:lnTo>
                  <a:pt x="659" y="364"/>
                </a:lnTo>
                <a:lnTo>
                  <a:pt x="659" y="363"/>
                </a:lnTo>
                <a:cubicBezTo>
                  <a:pt x="734" y="281"/>
                  <a:pt x="732" y="154"/>
                  <a:pt x="652" y="74"/>
                </a:cubicBezTo>
              </a:path>
            </a:pathLst>
          </a:custGeom>
          <a:noFill/>
          <a:ln w="17139" cap="rnd">
            <a:solidFill>
              <a:srgbClr val="C1272D"/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sp>
        <p:nvSpPr>
          <p:cNvPr id="130" name="path 130"/>
          <p:cNvSpPr/>
          <p:nvPr/>
        </p:nvSpPr>
        <p:spPr>
          <a:xfrm>
            <a:off x="4775716" y="4958689"/>
            <a:ext cx="491661" cy="614685"/>
          </a:xfrm>
          <a:custGeom>
            <a:avLst/>
            <a:gdLst/>
            <a:ahLst/>
            <a:cxnLst/>
            <a:rect l="0" t="0" r="0" b="0"/>
            <a:pathLst>
              <a:path w="580" h="726">
                <a:moveTo>
                  <a:pt x="292" y="486"/>
                </a:moveTo>
                <a:cubicBezTo>
                  <a:pt x="182" y="486"/>
                  <a:pt x="93" y="397"/>
                  <a:pt x="93" y="288"/>
                </a:cubicBezTo>
                <a:cubicBezTo>
                  <a:pt x="93" y="178"/>
                  <a:pt x="182" y="89"/>
                  <a:pt x="292" y="89"/>
                </a:cubicBezTo>
                <a:cubicBezTo>
                  <a:pt x="401" y="89"/>
                  <a:pt x="490" y="178"/>
                  <a:pt x="490" y="288"/>
                </a:cubicBezTo>
                <a:cubicBezTo>
                  <a:pt x="490" y="397"/>
                  <a:pt x="401" y="486"/>
                  <a:pt x="292" y="486"/>
                </a:cubicBezTo>
                <a:moveTo>
                  <a:pt x="292" y="13"/>
                </a:moveTo>
                <a:cubicBezTo>
                  <a:pt x="140" y="13"/>
                  <a:pt x="17" y="136"/>
                  <a:pt x="17" y="288"/>
                </a:cubicBezTo>
                <a:cubicBezTo>
                  <a:pt x="17" y="439"/>
                  <a:pt x="140" y="562"/>
                  <a:pt x="292" y="562"/>
                </a:cubicBezTo>
                <a:cubicBezTo>
                  <a:pt x="443" y="562"/>
                  <a:pt x="566" y="439"/>
                  <a:pt x="566" y="288"/>
                </a:cubicBezTo>
                <a:cubicBezTo>
                  <a:pt x="566" y="136"/>
                  <a:pt x="443" y="13"/>
                  <a:pt x="292" y="13"/>
                </a:cubicBezTo>
                <a:moveTo>
                  <a:pt x="289" y="567"/>
                </a:moveTo>
                <a:lnTo>
                  <a:pt x="141" y="712"/>
                </a:lnTo>
                <a:lnTo>
                  <a:pt x="112" y="615"/>
                </a:lnTo>
                <a:lnTo>
                  <a:pt x="13" y="586"/>
                </a:lnTo>
                <a:lnTo>
                  <a:pt x="109" y="492"/>
                </a:lnTo>
                <a:moveTo>
                  <a:pt x="473" y="494"/>
                </a:moveTo>
                <a:lnTo>
                  <a:pt x="567" y="586"/>
                </a:lnTo>
                <a:lnTo>
                  <a:pt x="468" y="615"/>
                </a:lnTo>
                <a:lnTo>
                  <a:pt x="438" y="712"/>
                </a:lnTo>
                <a:lnTo>
                  <a:pt x="289" y="565"/>
                </a:lnTo>
              </a:path>
            </a:pathLst>
          </a:custGeom>
          <a:noFill/>
          <a:ln w="17139" cap="rnd">
            <a:solidFill>
              <a:srgbClr val="C1272D"/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rect 606"/>
          <p:cNvSpPr/>
          <p:nvPr/>
        </p:nvSpPr>
        <p:spPr>
          <a:xfrm>
            <a:off x="3039279" y="1720968"/>
            <a:ext cx="3056720" cy="486680"/>
          </a:xfrm>
          <a:prstGeom prst="rect">
            <a:avLst/>
          </a:prstGeom>
          <a:solidFill>
            <a:srgbClr val="FFE699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608" name="picture 6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5497220" y="1535752"/>
            <a:ext cx="4593463" cy="5079829"/>
          </a:xfrm>
          <a:prstGeom prst="rect">
            <a:avLst/>
          </a:prstGeom>
        </p:spPr>
      </p:pic>
      <p:pic>
        <p:nvPicPr>
          <p:cNvPr id="610" name="picture 6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70959" y="2124644"/>
            <a:ext cx="2007768" cy="4568764"/>
          </a:xfrm>
          <a:prstGeom prst="rect">
            <a:avLst/>
          </a:prstGeom>
        </p:spPr>
      </p:pic>
      <p:graphicFrame>
        <p:nvGraphicFramePr>
          <p:cNvPr id="612" name="table 612"/>
          <p:cNvGraphicFramePr>
            <a:graphicFrameLocks noGrp="1"/>
          </p:cNvGraphicFramePr>
          <p:nvPr/>
        </p:nvGraphicFramePr>
        <p:xfrm>
          <a:off x="784707" y="2188905"/>
          <a:ext cx="1817370" cy="4369435"/>
        </p:xfrm>
        <a:graphic>
          <a:graphicData uri="http://schemas.openxmlformats.org/drawingml/2006/table">
            <a:tbl>
              <a:tblPr/>
              <a:tblGrid>
                <a:gridCol w="600710"/>
                <a:gridCol w="1216660"/>
              </a:tblGrid>
              <a:tr h="436943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9000"/>
                        </a:lnSpc>
                      </a:pPr>
                      <a:endParaRPr sz="26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27305" indent="635" algn="l" rtl="0" eaLnBrk="0">
                        <a:lnSpc>
                          <a:spcPct val="96000"/>
                        </a:lnSpc>
                        <a:spcBef>
                          <a:spcPts val="0"/>
                        </a:spcBef>
                      </a:pP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风险管理</a:t>
                      </a:r>
                      <a:r>
                        <a:rPr sz="1865" kern="0" spc="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    </a:t>
                      </a:r>
                      <a:r>
                        <a:rPr sz="1865" kern="0" spc="-1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顾问服务</a:t>
                      </a:r>
                      <a:endParaRPr sz="1865" dirty="0">
                        <a:latin typeface="微软雅黑 Light" panose="020B0502040204020203" charset="-122"/>
                        <a:ea typeface="微软雅黑 Light" panose="020B0502040204020203" charset="-122"/>
                        <a:cs typeface="微软雅黑 Light" panose="020B0502040204020203" charset="-122"/>
                      </a:endParaRPr>
                    </a:p>
                    <a:p>
                      <a:pPr algn="l" rtl="0" eaLnBrk="0">
                        <a:lnSpc>
                          <a:spcPct val="149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28575" indent="-635" algn="l" rtl="0" eaLnBrk="0">
                        <a:lnSpc>
                          <a:spcPct val="95000"/>
                        </a:lnSpc>
                        <a:spcBef>
                          <a:spcPts val="420"/>
                        </a:spcBef>
                      </a:pP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协助索赔</a:t>
                      </a:r>
                      <a:r>
                        <a:rPr sz="1865" kern="0" spc="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    </a:t>
                      </a: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服务</a:t>
                      </a:r>
                      <a:endParaRPr sz="1865" dirty="0">
                        <a:latin typeface="微软雅黑 Light" panose="020B0502040204020203" charset="-122"/>
                        <a:ea typeface="微软雅黑 Light" panose="020B0502040204020203" charset="-122"/>
                        <a:cs typeface="微软雅黑 Light" panose="020B0502040204020203" charset="-122"/>
                      </a:endParaRPr>
                    </a:p>
                    <a:p>
                      <a:pPr algn="l" rtl="0" eaLnBrk="0">
                        <a:lnSpc>
                          <a:spcPct val="168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28575" indent="-635" algn="l" rtl="0" eaLnBrk="0">
                        <a:lnSpc>
                          <a:spcPct val="96000"/>
                        </a:lnSpc>
                        <a:spcBef>
                          <a:spcPts val="425"/>
                        </a:spcBef>
                      </a:pP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保险方案</a:t>
                      </a:r>
                      <a:r>
                        <a:rPr sz="1865" kern="0" spc="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    </a:t>
                      </a: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设计服务</a:t>
                      </a:r>
                      <a:endParaRPr sz="1865" dirty="0">
                        <a:latin typeface="微软雅黑 Light" panose="020B0502040204020203" charset="-122"/>
                        <a:ea typeface="微软雅黑 Light" panose="020B0502040204020203" charset="-122"/>
                        <a:cs typeface="微软雅黑 Light" panose="020B0502040204020203" charset="-122"/>
                      </a:endParaRPr>
                    </a:p>
                    <a:p>
                      <a:pPr algn="l" rtl="0" eaLnBrk="0">
                        <a:lnSpc>
                          <a:spcPct val="174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28575" algn="l" rtl="0" eaLnBrk="0">
                        <a:lnSpc>
                          <a:spcPct val="96000"/>
                        </a:lnSpc>
                        <a:spcBef>
                          <a:spcPts val="425"/>
                        </a:spcBef>
                      </a:pP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再保险经纪</a:t>
                      </a:r>
                      <a:r>
                        <a:rPr sz="1865" kern="0" spc="4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 </a:t>
                      </a: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服务</a:t>
                      </a:r>
                      <a:endParaRPr sz="1865" dirty="0">
                        <a:latin typeface="微软雅黑 Light" panose="020B0502040204020203" charset="-122"/>
                        <a:ea typeface="微软雅黑 Light" panose="020B0502040204020203" charset="-122"/>
                        <a:cs typeface="微软雅黑 Light" panose="020B0502040204020203" charset="-122"/>
                      </a:endParaRPr>
                    </a:p>
                    <a:p>
                      <a:pPr algn="l" rtl="0" eaLnBrk="0">
                        <a:lnSpc>
                          <a:spcPct val="117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sz="1335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6000"/>
                        </a:lnSpc>
                      </a:pPr>
                      <a:endParaRPr sz="4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r" rtl="0" eaLnBrk="0">
                        <a:lnSpc>
                          <a:spcPct val="90000"/>
                        </a:lnSpc>
                        <a:spcBef>
                          <a:spcPts val="0"/>
                        </a:spcBef>
                      </a:pPr>
                      <a:r>
                        <a:rPr sz="1865" kern="0" spc="-20" dirty="0">
                          <a:solidFill>
                            <a:srgbClr val="333F50">
                              <a:alpha val="100000"/>
                            </a:srgbClr>
                          </a:solidFill>
                          <a:latin typeface="微软雅黑 Light" panose="020B0502040204020203" charset="-122"/>
                          <a:ea typeface="微软雅黑 Light" panose="020B0502040204020203" charset="-122"/>
                          <a:cs typeface="微软雅黑 Light" panose="020B0502040204020203" charset="-122"/>
                        </a:rPr>
                        <a:t>人寿险服务</a:t>
                      </a:r>
                      <a:endParaRPr sz="1865" dirty="0">
                        <a:latin typeface="微软雅黑 Light" panose="020B0502040204020203" charset="-122"/>
                        <a:ea typeface="微软雅黑 Light" panose="020B0502040204020203" charset="-122"/>
                        <a:cs typeface="微软雅黑 Light" panose="020B0502040204020203" charset="-12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14" name="textbox 614"/>
          <p:cNvSpPr/>
          <p:nvPr/>
        </p:nvSpPr>
        <p:spPr>
          <a:xfrm>
            <a:off x="4393128" y="5212621"/>
            <a:ext cx="4953000" cy="1449492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r" rtl="0" eaLnBrk="0">
              <a:lnSpc>
                <a:spcPct val="71000"/>
              </a:lnSpc>
            </a:pPr>
            <a:r>
              <a:rPr sz="4265" b="1" kern="0" spc="-1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03 </a:t>
            </a: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协助客户理赔，并用</a:t>
            </a:r>
            <a:r>
              <a:rPr sz="1335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266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后期</a:t>
            </a:r>
            <a:endParaRPr sz="26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75155" indent="1270" algn="l" rtl="0" eaLnBrk="0">
              <a:lnSpc>
                <a:spcPct val="95000"/>
              </a:lnSpc>
              <a:spcBef>
                <a:spcPts val="10"/>
              </a:spcBef>
            </a:pP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大数据进行分析，提</a:t>
            </a:r>
            <a:r>
              <a:rPr sz="1335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供化解风险的方案</a:t>
            </a:r>
            <a:endParaRPr sz="1335" kern="0" spc="-10" dirty="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75155" indent="1270" algn="l" rtl="0" eaLnBrk="0">
              <a:lnSpc>
                <a:spcPct val="95000"/>
              </a:lnSpc>
              <a:spcBef>
                <a:spcPts val="10"/>
              </a:spcBef>
            </a:pPr>
            <a:endParaRPr sz="1335" kern="0" spc="-10" dirty="0">
              <a:solidFill>
                <a:srgbClr val="FFFFFF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75155" indent="1270" algn="l" rtl="0" eaLnBrk="0">
              <a:lnSpc>
                <a:spcPct val="95000"/>
              </a:lnSpc>
              <a:spcBef>
                <a:spcPts val="10"/>
              </a:spcBef>
            </a:pPr>
            <a:endParaRPr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1420"/>
              </a:lnSpc>
              <a:spcBef>
                <a:spcPts val="35"/>
              </a:spcBef>
            </a:pPr>
            <a:r>
              <a:rPr sz="1465" kern="0" spc="-3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   </a:t>
            </a:r>
            <a:r>
              <a:rPr sz="1465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协助索赔/提供培训咨询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2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  <a:spcBef>
                <a:spcPts val="5"/>
              </a:spcBef>
            </a:pP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</a:t>
            </a:r>
            <a:r>
              <a:rPr sz="1465" kern="0" spc="3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 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保险续转服务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6" name="textbox 616"/>
          <p:cNvSpPr/>
          <p:nvPr/>
        </p:nvSpPr>
        <p:spPr>
          <a:xfrm>
            <a:off x="3147353" y="1548688"/>
            <a:ext cx="5680287" cy="12225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6510" algn="l" rtl="0" eaLnBrk="0">
              <a:lnSpc>
                <a:spcPct val="83000"/>
              </a:lnSpc>
            </a:pPr>
            <a:r>
              <a:rPr sz="1865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以风险管理为主线的风险管</a:t>
            </a:r>
            <a:endParaRPr sz="18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1835"/>
              </a:lnSpc>
            </a:pPr>
            <a:r>
              <a:rPr sz="1865" b="1" kern="0" spc="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理服务贯穿整个客户</a:t>
            </a:r>
            <a:r>
              <a:rPr sz="1865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服务期</a:t>
            </a:r>
            <a:endParaRPr sz="18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8000"/>
              </a:lnSpc>
              <a:spcBef>
                <a:spcPts val="805"/>
              </a:spcBef>
            </a:pPr>
            <a:r>
              <a:rPr sz="4000" kern="0" spc="-10" baseline="1400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前期</a:t>
            </a:r>
            <a:r>
              <a:rPr sz="2535" kern="0" spc="20" dirty="0">
                <a:solidFill>
                  <a:srgbClr val="44546A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</a:t>
            </a:r>
            <a:r>
              <a:rPr sz="6535" b="1" kern="0" spc="-10" baseline="-6000" dirty="0">
                <a:solidFill>
                  <a:srgbClr val="FFFFFF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02</a:t>
            </a:r>
            <a:endParaRPr sz="6535" baseline="-6000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618" name="textbox 618"/>
          <p:cNvSpPr/>
          <p:nvPr/>
        </p:nvSpPr>
        <p:spPr>
          <a:xfrm>
            <a:off x="3077153" y="3070757"/>
            <a:ext cx="2302933" cy="19490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</a:t>
            </a:r>
            <a:r>
              <a:rPr sz="1465" kern="0" spc="3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 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接受客户委托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85420" indent="-172720" algn="l" rtl="0" eaLnBrk="0">
              <a:lnSpc>
                <a:spcPct val="95000"/>
              </a:lnSpc>
              <a:spcBef>
                <a:spcPts val="1310"/>
              </a:spcBef>
            </a:pP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   </a:t>
            </a: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风险调研与分析，提供风</a:t>
            </a:r>
            <a:r>
              <a:rPr sz="1465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险管理建议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1000"/>
              </a:lnSpc>
              <a:spcBef>
                <a:spcPts val="1295"/>
              </a:spcBef>
            </a:pPr>
            <a:r>
              <a:rPr sz="1465" kern="0" spc="-3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   </a:t>
            </a:r>
            <a:r>
              <a:rPr sz="1465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客户确认保险询价</a:t>
            </a: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或招标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12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7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79070" indent="-166370" algn="l" rtl="0" eaLnBrk="0">
              <a:lnSpc>
                <a:spcPct val="102000"/>
              </a:lnSpc>
            </a:pPr>
            <a:r>
              <a:rPr sz="1465" kern="0" spc="-2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   </a:t>
            </a:r>
            <a:r>
              <a:rPr sz="1465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提交报价/</a:t>
            </a:r>
            <a:r>
              <a:rPr sz="1465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评标分析报告，</a:t>
            </a:r>
            <a:r>
              <a:rPr sz="1465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与保险公司谈判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0" name="textbox 620"/>
          <p:cNvSpPr/>
          <p:nvPr/>
        </p:nvSpPr>
        <p:spPr>
          <a:xfrm>
            <a:off x="10240783" y="3265779"/>
            <a:ext cx="1506219" cy="13030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</a:t>
            </a:r>
            <a:r>
              <a:rPr sz="1465" kern="0" spc="3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 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协助客户投保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7800" indent="-165100" algn="l" rtl="0" eaLnBrk="0">
              <a:lnSpc>
                <a:spcPct val="94000"/>
              </a:lnSpc>
              <a:spcBef>
                <a:spcPts val="1310"/>
              </a:spcBef>
            </a:pP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</a:t>
            </a:r>
            <a:r>
              <a:rPr sz="1465" kern="0" spc="2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  </a:t>
            </a:r>
            <a:r>
              <a:rPr sz="1465" kern="0" spc="-5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进行保单维护和</a:t>
            </a:r>
            <a:r>
              <a:rPr sz="1465" kern="0" spc="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风险管理培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7000"/>
              </a:lnSpc>
            </a:pPr>
            <a:endParaRPr sz="13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9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•</a:t>
            </a:r>
            <a:r>
              <a:rPr sz="1465" kern="0" spc="20" dirty="0">
                <a:solidFill>
                  <a:srgbClr val="333F50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  </a:t>
            </a:r>
            <a:r>
              <a:rPr sz="1465" kern="0" spc="-4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期内服务</a:t>
            </a:r>
            <a:endParaRPr sz="14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2" name="textbox 622"/>
          <p:cNvSpPr/>
          <p:nvPr/>
        </p:nvSpPr>
        <p:spPr>
          <a:xfrm>
            <a:off x="722963" y="750349"/>
            <a:ext cx="5358553" cy="436033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82000"/>
              </a:lnSpc>
            </a:pPr>
            <a:r>
              <a:rPr sz="3200" b="1" kern="0" spc="-10" dirty="0">
                <a:solidFill>
                  <a:srgbClr val="F9CBCD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PROFESSIONA</a:t>
            </a:r>
            <a:r>
              <a:rPr sz="3200" b="1" kern="0" spc="-20" dirty="0">
                <a:solidFill>
                  <a:srgbClr val="F9CBCD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L SERVICES</a:t>
            </a:r>
            <a:endParaRPr sz="3200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624" name="textbox 624"/>
          <p:cNvSpPr/>
          <p:nvPr/>
        </p:nvSpPr>
        <p:spPr>
          <a:xfrm>
            <a:off x="5619000" y="2936577"/>
            <a:ext cx="1285240" cy="14401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88265" indent="-635" algn="l" rtl="0" eaLnBrk="0">
              <a:lnSpc>
                <a:spcPct val="95000"/>
              </a:lnSpc>
            </a:pPr>
            <a:r>
              <a:rPr sz="1335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做好风险查勘、</a:t>
            </a:r>
            <a:r>
              <a:rPr sz="1335" kern="0" spc="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35" kern="0" spc="-4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识别、评估、</a:t>
            </a:r>
            <a:endParaRPr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95250" algn="l" rtl="0" eaLnBrk="0">
              <a:lnSpc>
                <a:spcPct val="91000"/>
              </a:lnSpc>
              <a:spcBef>
                <a:spcPts val="110"/>
              </a:spcBef>
            </a:pPr>
            <a:r>
              <a:rPr sz="1335" kern="0" spc="-3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防范</a:t>
            </a:r>
            <a:endParaRPr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3000"/>
              </a:lnSpc>
            </a:pPr>
            <a:endParaRPr sz="18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algn="l" rtl="0" eaLnBrk="0">
              <a:lnSpc>
                <a:spcPct val="12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80000"/>
              </a:lnSpc>
            </a:pPr>
            <a:r>
              <a:rPr sz="4265" b="1" kern="0" spc="-40" dirty="0">
                <a:solidFill>
                  <a:srgbClr val="44546A">
                    <a:alpha val="10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01</a:t>
            </a:r>
            <a:endParaRPr sz="4265" dirty="0"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628" name="textbox 628"/>
          <p:cNvSpPr/>
          <p:nvPr/>
        </p:nvSpPr>
        <p:spPr>
          <a:xfrm>
            <a:off x="672976" y="285428"/>
            <a:ext cx="2056552" cy="4749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4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3200" b="1" kern="0" spc="-2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专业及服务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0" name="textbox 630"/>
          <p:cNvSpPr/>
          <p:nvPr/>
        </p:nvSpPr>
        <p:spPr>
          <a:xfrm>
            <a:off x="8903569" y="2794000"/>
            <a:ext cx="1049020" cy="8280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69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indent="-635" algn="l" rtl="0" eaLnBrk="0">
              <a:lnSpc>
                <a:spcPct val="98000"/>
              </a:lnSpc>
            </a:pP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做好风险管理</a:t>
            </a:r>
            <a:r>
              <a:rPr sz="1335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培训、风险控</a:t>
            </a:r>
            <a:r>
              <a:rPr sz="1335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制、提出安全</a:t>
            </a:r>
            <a:r>
              <a:rPr sz="1335" kern="0" spc="3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335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建议</a:t>
            </a:r>
            <a:endParaRPr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4" name="rect 634"/>
          <p:cNvSpPr/>
          <p:nvPr/>
        </p:nvSpPr>
        <p:spPr>
          <a:xfrm>
            <a:off x="0" y="209549"/>
            <a:ext cx="575733" cy="559257"/>
          </a:xfrm>
          <a:prstGeom prst="rect">
            <a:avLst/>
          </a:prstGeom>
          <a:solidFill>
            <a:srgbClr val="C8161D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 sz="2400"/>
          </a:p>
        </p:txBody>
      </p:sp>
      <p:pic>
        <p:nvPicPr>
          <p:cNvPr id="636" name="picture 6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784863" y="2188905"/>
            <a:ext cx="541203" cy="541356"/>
          </a:xfrm>
          <a:prstGeom prst="rect">
            <a:avLst/>
          </a:prstGeom>
        </p:spPr>
      </p:pic>
      <p:pic>
        <p:nvPicPr>
          <p:cNvPr id="638" name="picture 6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84716" y="6045851"/>
            <a:ext cx="512053" cy="512888"/>
          </a:xfrm>
          <a:prstGeom prst="rect">
            <a:avLst/>
          </a:prstGeom>
        </p:spPr>
      </p:pic>
      <p:pic>
        <p:nvPicPr>
          <p:cNvPr id="640" name="picture 6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784707" y="3291863"/>
            <a:ext cx="564896" cy="404655"/>
          </a:xfrm>
          <a:prstGeom prst="rect">
            <a:avLst/>
          </a:prstGeom>
        </p:spPr>
      </p:pic>
      <p:pic>
        <p:nvPicPr>
          <p:cNvPr id="642" name="picture 6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805876" y="5084656"/>
            <a:ext cx="411900" cy="541353"/>
          </a:xfrm>
          <a:prstGeom prst="rect">
            <a:avLst/>
          </a:prstGeom>
        </p:spPr>
      </p:pic>
      <p:pic>
        <p:nvPicPr>
          <p:cNvPr id="644" name="picture 6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664633" y="1870795"/>
            <a:ext cx="2121120" cy="60960"/>
          </a:xfrm>
          <a:prstGeom prst="rect">
            <a:avLst/>
          </a:prstGeom>
        </p:spPr>
      </p:pic>
      <p:sp>
        <p:nvSpPr>
          <p:cNvPr id="646" name="textbox 646"/>
          <p:cNvSpPr/>
          <p:nvPr/>
        </p:nvSpPr>
        <p:spPr>
          <a:xfrm>
            <a:off x="663941" y="1683749"/>
            <a:ext cx="979592" cy="2921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9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1000"/>
              </a:lnSpc>
            </a:pPr>
            <a:r>
              <a:rPr sz="1865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服务内容</a:t>
            </a:r>
            <a:endParaRPr sz="18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8" name="textbox 648"/>
          <p:cNvSpPr/>
          <p:nvPr/>
        </p:nvSpPr>
        <p:spPr>
          <a:xfrm>
            <a:off x="9208939" y="4248235"/>
            <a:ext cx="684107" cy="4013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3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0000"/>
              </a:lnSpc>
            </a:pPr>
            <a:r>
              <a:rPr sz="2665" kern="0" spc="-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中期</a:t>
            </a:r>
            <a:endParaRPr sz="26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50" name="picture 6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835304" y="4177673"/>
            <a:ext cx="400128" cy="529581"/>
          </a:xfrm>
          <a:prstGeom prst="rect">
            <a:avLst/>
          </a:prstGeom>
        </p:spPr>
      </p:pic>
      <p:pic>
        <p:nvPicPr>
          <p:cNvPr id="654" name="picture 6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790591" y="3150176"/>
            <a:ext cx="467004" cy="151884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005955" y="3696335"/>
            <a:ext cx="18561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微软雅黑" charset="0"/>
                <a:ea typeface="微软雅黑" charset="0"/>
              </a:rPr>
              <a:t>保险专业</a:t>
            </a:r>
            <a:endParaRPr lang="zh-CN" altLang="en-US" sz="2800" b="1">
              <a:latin typeface="微软雅黑" charset="0"/>
              <a:ea typeface="微软雅黑" charset="0"/>
            </a:endParaRPr>
          </a:p>
          <a:p>
            <a:r>
              <a:rPr lang="zh-CN" altLang="en-US" sz="2800" b="1">
                <a:latin typeface="微软雅黑" charset="0"/>
                <a:ea typeface="微软雅黑" charset="0"/>
              </a:rPr>
              <a:t>服务流程</a:t>
            </a:r>
            <a:endParaRPr lang="zh-CN" altLang="en-US" sz="2800" b="1"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2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平台优势和特点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t>02</a:t>
            </a:r>
          </a:p>
        </p:txBody>
      </p:sp>
      <p:pic>
        <p:nvPicPr>
          <p:cNvPr id="2" name="图片 1" descr="大地logo网页版缩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textbox 746"/>
          <p:cNvSpPr/>
          <p:nvPr/>
        </p:nvSpPr>
        <p:spPr>
          <a:xfrm>
            <a:off x="-17145" y="192405"/>
            <a:ext cx="6238240" cy="5588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3875" algn="l" rtl="0" eaLnBrk="0">
              <a:lnSpc>
                <a:spcPct val="91000"/>
              </a:lnSpc>
              <a:spcBef>
                <a:spcPts val="0"/>
              </a:spcBef>
            </a:pP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东方大地运动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保平台介绍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graphicFrame>
        <p:nvGraphicFramePr>
          <p:cNvPr id="108" name="table 108"/>
          <p:cNvGraphicFramePr>
            <a:graphicFrameLocks noGrp="1"/>
          </p:cNvGraphicFramePr>
          <p:nvPr/>
        </p:nvGraphicFramePr>
        <p:xfrm>
          <a:off x="9249004" y="2976393"/>
          <a:ext cx="2628265" cy="3475990"/>
        </p:xfrm>
        <a:graphic>
          <a:graphicData uri="http://schemas.openxmlformats.org/drawingml/2006/table">
            <a:tbl>
              <a:tblPr/>
              <a:tblGrid>
                <a:gridCol w="843280"/>
                <a:gridCol w="1784985"/>
              </a:tblGrid>
              <a:tr h="3475990">
                <a:tc>
                  <a:txBody>
                    <a:bodyPr/>
                    <a:p>
                      <a:pPr algn="l" rtl="0" eaLnBrk="0">
                        <a:lnSpc>
                          <a:spcPct val="109000"/>
                        </a:lnSpc>
                      </a:pPr>
                      <a:endParaRPr sz="9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63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700" b="1" kern="0" spc="5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评  级</a:t>
                      </a:r>
                      <a:endParaRPr sz="1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635" algn="l" rtl="0" eaLnBrk="0">
                        <a:lnSpc>
                          <a:spcPct val="92000"/>
                        </a:lnSpc>
                        <a:spcBef>
                          <a:spcPts val="510"/>
                        </a:spcBef>
                      </a:pPr>
                      <a:r>
                        <a:rPr sz="1700" b="1" kern="0" spc="5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员</a:t>
                      </a:r>
                      <a:r>
                        <a:rPr sz="1700" b="1" kern="0" spc="4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1700" b="1" kern="0" spc="5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工</a:t>
                      </a:r>
                      <a:endParaRPr sz="1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3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07000"/>
                        </a:lnSpc>
                      </a:pPr>
                      <a:endParaRPr sz="4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95000"/>
                        </a:lnSpc>
                      </a:pPr>
                      <a:r>
                        <a:rPr sz="1700" b="1" kern="0" spc="5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地  域</a:t>
                      </a:r>
                      <a:endParaRPr sz="1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p>
                      <a:pPr marL="253365" algn="l" rtl="0" eaLnBrk="0">
                        <a:lnSpc>
                          <a:spcPct val="87000"/>
                        </a:lnSpc>
                        <a:spcBef>
                          <a:spcPts val="5"/>
                        </a:spcBef>
                      </a:pPr>
                      <a:r>
                        <a:rPr sz="1500" b="1" kern="0" spc="10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标准普尔：</a:t>
                      </a:r>
                      <a:r>
                        <a:rPr sz="1500" b="1" kern="0" spc="-34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500" b="1" kern="0" spc="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AA</a:t>
                      </a:r>
                      <a:endParaRPr sz="15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255270" algn="l" rtl="0" eaLnBrk="0">
                        <a:lnSpc>
                          <a:spcPts val="2885"/>
                        </a:lnSpc>
                      </a:pPr>
                      <a:r>
                        <a:rPr sz="1500" b="1" kern="0" spc="7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贝氏评级：</a:t>
                      </a:r>
                      <a:r>
                        <a:rPr sz="1500" b="1" kern="0" spc="-33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500" b="1" kern="0" spc="7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A++</a:t>
                      </a:r>
                      <a:endParaRPr sz="15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14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5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5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5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15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363855" algn="l" rtl="0" eaLnBrk="0">
                        <a:lnSpc>
                          <a:spcPct val="95000"/>
                        </a:lnSpc>
                        <a:spcBef>
                          <a:spcPts val="450"/>
                        </a:spcBef>
                      </a:pPr>
                      <a:r>
                        <a:rPr sz="1500" b="1" kern="0" spc="6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逾33,000员工</a:t>
                      </a:r>
                      <a:endParaRPr sz="15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0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algn="l" rtl="0" eaLnBrk="0">
                        <a:lnSpc>
                          <a:spcPct val="102000"/>
                        </a:lnSpc>
                      </a:pPr>
                      <a:endParaRPr sz="1000" dirty="0">
                        <a:latin typeface="Arial" panose="020B0604020202090204"/>
                        <a:ea typeface="Arial" panose="020B0604020202090204"/>
                        <a:cs typeface="Arial" panose="020B0604020202090204"/>
                      </a:endParaRPr>
                    </a:p>
                    <a:p>
                      <a:pPr marL="327025" algn="l" rtl="0" eaLnBrk="0">
                        <a:lnSpc>
                          <a:spcPct val="96000"/>
                        </a:lnSpc>
                        <a:spcBef>
                          <a:spcPts val="450"/>
                        </a:spcBef>
                      </a:pPr>
                      <a:r>
                        <a:rPr sz="1500" b="1" kern="0" spc="5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642 办公室</a:t>
                      </a:r>
                      <a:endParaRPr sz="15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334010" indent="-1270" algn="l" rtl="0" eaLnBrk="0">
                        <a:lnSpc>
                          <a:spcPct val="144000"/>
                        </a:lnSpc>
                        <a:spcBef>
                          <a:spcPts val="370"/>
                        </a:spcBef>
                      </a:pPr>
                      <a:r>
                        <a:rPr sz="1500" b="1" kern="0" spc="7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54个国家和地区</a:t>
                      </a:r>
                      <a:r>
                        <a:rPr sz="1500" b="1" kern="0" spc="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500" b="1" kern="0" spc="6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170个合作伙伴</a:t>
                      </a:r>
                      <a:endParaRPr sz="15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663" marB="0" vert="horz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2" name="textbox 112"/>
          <p:cNvSpPr/>
          <p:nvPr/>
        </p:nvSpPr>
        <p:spPr>
          <a:xfrm>
            <a:off x="9241104" y="1786940"/>
            <a:ext cx="2341879" cy="2730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76000"/>
              </a:lnSpc>
            </a:pPr>
            <a:endParaRPr sz="100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12700" algn="l" rtl="0" eaLnBrk="0">
              <a:lnSpc>
                <a:spcPct val="96000"/>
              </a:lnSpc>
            </a:pPr>
            <a:r>
              <a:rPr sz="1700" b="1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市  值           </a:t>
            </a:r>
            <a:r>
              <a:rPr sz="1500" b="1" kern="0" spc="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916亿美元</a:t>
            </a:r>
            <a:endParaRPr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8340" y="1594485"/>
            <a:ext cx="590550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/>
              <a:t>       </a:t>
            </a:r>
            <a:r>
              <a:rPr lang="zh-CN" altLang="en-US"/>
              <a:t>在追求健康与活力的今天，运动已成为许多人生活中不可或缺的一部分。无论是赛事活动、健身房锻炼，还是日常跑步、瑜伽练习，运动让我们更加贴近自然，增强体质，同时也带来了无限的乐趣与挑战。然而，运动中的意外伤害却时有发生，这不仅影响了我们的健康，还可能带来经济上的负担。为此，“运动</a:t>
            </a:r>
            <a:r>
              <a:rPr lang="en-US" altLang="zh-CN"/>
              <a:t>e</a:t>
            </a:r>
            <a:r>
              <a:rPr lang="zh-CN" altLang="en-US"/>
              <a:t>保平台”应运而生，旨在为广大运动爱好者</a:t>
            </a:r>
            <a:r>
              <a:rPr lang="zh-CN" altLang="en-US"/>
              <a:t>提供全面、便捷、专业的运动保险服务，让每一次运动都更加安心无忧。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00570" y="1404620"/>
            <a:ext cx="4826635" cy="37953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" name="picture 7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9549"/>
            <a:ext cx="575733" cy="559257"/>
          </a:xfrm>
          <a:prstGeom prst="rect">
            <a:avLst/>
          </a:prstGeom>
        </p:spPr>
      </p:pic>
      <p:pic>
        <p:nvPicPr>
          <p:cNvPr id="5" name="图片 4" descr="大地logo网页版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485" y="179070"/>
            <a:ext cx="1192530" cy="3352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35500" y="1550670"/>
            <a:ext cx="6845300" cy="30372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200000"/>
              </a:lnSpc>
            </a:pPr>
            <a:r>
              <a:rPr lang="en-US" altLang="zh-CN"/>
              <a:t>        </a:t>
            </a:r>
            <a:r>
              <a:rPr lang="en-US" altLang="zh-CN" sz="2000" b="1">
                <a:latin typeface="Arial Bold" panose="020B0604020202090204" charset="0"/>
                <a:cs typeface="Arial Bold" panose="020B0604020202090204" charset="0"/>
              </a:rPr>
              <a:t> </a:t>
            </a:r>
            <a:r>
              <a:rPr lang="zh-CN" altLang="en-US" sz="2000" b="1">
                <a:solidFill>
                  <a:srgbClr val="FF0000"/>
                </a:solidFill>
                <a:latin typeface="Arial Bold" panose="020B0604020202090204" charset="0"/>
                <a:cs typeface="Arial Bold" panose="020B0604020202090204" charset="0"/>
              </a:rPr>
              <a:t>运动</a:t>
            </a:r>
            <a:r>
              <a:rPr lang="en-US" altLang="zh-CN" sz="2000" b="1">
                <a:solidFill>
                  <a:srgbClr val="FF0000"/>
                </a:solidFill>
                <a:latin typeface="Arial Bold" panose="020B0604020202090204" charset="0"/>
                <a:cs typeface="Arial Bold" panose="020B0604020202090204" charset="0"/>
              </a:rPr>
              <a:t>e</a:t>
            </a:r>
            <a:r>
              <a:rPr lang="zh-CN" altLang="en-US" sz="2000" b="1">
                <a:solidFill>
                  <a:srgbClr val="FF0000"/>
                </a:solidFill>
                <a:latin typeface="Arial Bold" panose="020B0604020202090204" charset="0"/>
                <a:cs typeface="Arial Bold" panose="020B0604020202090204" charset="0"/>
              </a:rPr>
              <a:t>保平台</a:t>
            </a:r>
            <a:r>
              <a:rPr lang="zh-CN" altLang="en-US"/>
              <a:t>是一家专注于运动领域保险服务的在线平台，汇聚了多家国内知名保险公司的高品质保险产品，通过大数据分析与人工智能技术，为不同运动场景、不同需求的用户量身定制保险方案。我们致力于打造一个集保险咨询、产品选择、在线投保、理赔服务于一体的全方位保险服务平台，让每一位运动爱好者都能享受到简单、快捷、高效的保险服务体验。</a:t>
            </a:r>
            <a:endParaRPr lang="zh-CN" altLang="en-US"/>
          </a:p>
        </p:txBody>
      </p:sp>
      <p:sp>
        <p:nvSpPr>
          <p:cNvPr id="3" name="textbox 746"/>
          <p:cNvSpPr/>
          <p:nvPr>
            <p:custDataLst>
              <p:tags r:id="rId3"/>
            </p:custDataLst>
          </p:nvPr>
        </p:nvSpPr>
        <p:spPr>
          <a:xfrm>
            <a:off x="-17145" y="192405"/>
            <a:ext cx="6238240" cy="5588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algn="l" rtl="0" eaLnBrk="0">
              <a:lnSpc>
                <a:spcPct val="105000"/>
              </a:lnSpc>
            </a:pPr>
            <a:endParaRPr sz="665" dirty="0"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marL="523875" algn="l" rtl="0" eaLnBrk="0">
              <a:lnSpc>
                <a:spcPct val="91000"/>
              </a:lnSpc>
              <a:spcBef>
                <a:spcPts val="0"/>
              </a:spcBef>
            </a:pPr>
            <a:r>
              <a:rPr 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东方大地运动</a:t>
            </a:r>
            <a:r>
              <a:rPr lang="en-US" altLang="zh-CN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</a:t>
            </a:r>
            <a:r>
              <a:rPr lang="zh-CN" altLang="en-US" sz="3200" b="1" kern="0" spc="-10" dirty="0">
                <a:solidFill>
                  <a:srgbClr val="333F5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保平台介绍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3000"/>
              </a:lnSpc>
              <a:spcBef>
                <a:spcPts val="465"/>
              </a:spcBef>
            </a:pPr>
            <a:endParaRPr sz="32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76300" y="965200"/>
            <a:ext cx="3187700" cy="576262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.xml><?xml version="1.0" encoding="utf-8"?>
<p:tagLst xmlns:p="http://schemas.openxmlformats.org/presentationml/2006/main"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*i*6"/>
  <p:tag name="KSO_WM_UNIT_LAYERLEVEL" val="1"/>
  <p:tag name="KSO_WM_TAG_VERSION" val="3.0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9"/>
  <p:tag name="KSO_WM_UNIT_LAYERLEVEL" val="1"/>
  <p:tag name="KSO_WM_TAG_VERSION" val="3.0"/>
  <p:tag name="KSO_WM_BEAUTIFY_FLAG" val="#wm#"/>
  <p:tag name="KSO_WM_UNIT_TYPE" val="i"/>
  <p:tag name="KSO_WM_UNIT_INDEX" val="9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0"/>
  <p:tag name="KSO_WM_UNIT_LAYERLEVEL" val="1"/>
  <p:tag name="KSO_WM_TAG_VERSION" val="3.0"/>
  <p:tag name="KSO_WM_BEAUTIFY_FLAG" val="#wm#"/>
  <p:tag name="KSO_WM_UNIT_TYPE" val="i"/>
  <p:tag name="KSO_WM_UNIT_INDEX" val="10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1"/>
  <p:tag name="KSO_WM_UNIT_LAYERLEVEL" val="1"/>
  <p:tag name="KSO_WM_TAG_VERSION" val="3.0"/>
  <p:tag name="KSO_WM_BEAUTIFY_FLAG" val="#wm#"/>
  <p:tag name="KSO_WM_UNIT_TYPE" val="i"/>
  <p:tag name="KSO_WM_UNIT_INDEX" val="1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2"/>
  <p:tag name="KSO_WM_UNIT_LAYERLEVEL" val="1"/>
  <p:tag name="KSO_WM_TAG_VERSION" val="3.0"/>
  <p:tag name="KSO_WM_BEAUTIFY_FLAG" val="#wm#"/>
  <p:tag name="KSO_WM_UNIT_TYPE" val="i"/>
  <p:tag name="KSO_WM_UNIT_INDEX" val="1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3"/>
  <p:tag name="KSO_WM_UNIT_LAYERLEVEL" val="1"/>
  <p:tag name="KSO_WM_TAG_VERSION" val="3.0"/>
  <p:tag name="KSO_WM_BEAUTIFY_FLAG" val="#wm#"/>
  <p:tag name="KSO_WM_UNIT_TYPE" val="i"/>
  <p:tag name="KSO_WM_UNIT_INDEX" val="13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4"/>
  <p:tag name="KSO_WM_UNIT_LAYERLEVEL" val="1"/>
  <p:tag name="KSO_WM_TAG_VERSION" val="3.0"/>
  <p:tag name="KSO_WM_BEAUTIFY_FLAG" val="#wm#"/>
  <p:tag name="KSO_WM_UNIT_TYPE" val="i"/>
  <p:tag name="KSO_WM_UNIT_INDEX" val="14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5"/>
  <p:tag name="KSO_WM_UNIT_LAYERLEVEL" val="1"/>
  <p:tag name="KSO_WM_TAG_VERSION" val="3.0"/>
  <p:tag name="KSO_WM_BEAUTIFY_FLAG" val="#wm#"/>
  <p:tag name="KSO_WM_UNIT_TYPE" val="i"/>
  <p:tag name="KSO_WM_UNIT_INDEX" val="15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6"/>
  <p:tag name="KSO_WM_UNIT_LAYERLEVEL" val="1"/>
  <p:tag name="KSO_WM_TAG_VERSION" val="3.0"/>
  <p:tag name="KSO_WM_BEAUTIFY_FLAG" val="#wm#"/>
  <p:tag name="KSO_WM_UNIT_TYPE" val="i"/>
  <p:tag name="KSO_WM_UNIT_INDEX" val="16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7"/>
  <p:tag name="KSO_WM_UNIT_LAYERLEVEL" val="1"/>
  <p:tag name="KSO_WM_TAG_VERSION" val="3.0"/>
  <p:tag name="KSO_WM_BEAUTIFY_FLAG" val="#wm#"/>
  <p:tag name="KSO_WM_UNIT_TYPE" val="i"/>
  <p:tag name="KSO_WM_UNIT_INDEX" val="17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8"/>
  <p:tag name="KSO_WM_UNIT_LAYERLEVEL" val="1"/>
  <p:tag name="KSO_WM_TAG_VERSION" val="3.0"/>
  <p:tag name="KSO_WM_BEAUTIFY_FLAG" val="#wm#"/>
  <p:tag name="KSO_WM_UNIT_TYPE" val="i"/>
  <p:tag name="KSO_WM_UNIT_INDEX" val="18"/>
</p:tagLst>
</file>

<file path=ppt/tags/tag11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*b*1"/>
  <p:tag name="KSO_WM_UNIT_LAYERLEVEL" val="1"/>
  <p:tag name="KSO_WM_TAG_VERSION" val="3.0"/>
  <p:tag name="KSO_WM_BEAUTIFY_FLAG" val="#wm#"/>
  <p:tag name="KSO_WM_UNIT_TEXT_FILL_FORE_SCHEMECOLOR_INDEX_BRIGHTNESS" val="-0.25"/>
  <p:tag name="KSO_WM_UNIT_TEXT_FILL_FORE_SCHEMECOLOR_INDEX" val="14"/>
  <p:tag name="KSO_WM_UNIT_TEXT_FILL_TYPE" val="1"/>
  <p:tag name="KSO_WM_UNIT_CONTENT_GROUP_TYPE" val="contentchip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9"/>
  <p:tag name="KSO_WM_UNIT_LAYERLEVEL" val="1"/>
  <p:tag name="KSO_WM_TAG_VERSION" val="3.0"/>
  <p:tag name="KSO_WM_BEAUTIFY_FLAG" val="#wm#"/>
  <p:tag name="KSO_WM_UNIT_TYPE" val="i"/>
  <p:tag name="KSO_WM_UNIT_INDEX" val="19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0"/>
  <p:tag name="KSO_WM_UNIT_LAYERLEVEL" val="1"/>
  <p:tag name="KSO_WM_TAG_VERSION" val="3.0"/>
  <p:tag name="KSO_WM_BEAUTIFY_FLAG" val="#wm#"/>
  <p:tag name="KSO_WM_UNIT_TYPE" val="i"/>
  <p:tag name="KSO_WM_UNIT_INDEX" val="20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1"/>
  <p:tag name="KSO_WM_UNIT_LAYERLEVEL" val="1"/>
  <p:tag name="KSO_WM_TAG_VERSION" val="3.0"/>
  <p:tag name="KSO_WM_BEAUTIFY_FLAG" val="#wm#"/>
  <p:tag name="KSO_WM_UNIT_TYPE" val="i"/>
  <p:tag name="KSO_WM_UNIT_INDEX" val="21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2"/>
  <p:tag name="KSO_WM_UNIT_LAYERLEVEL" val="1"/>
  <p:tag name="KSO_WM_TAG_VERSION" val="3.0"/>
  <p:tag name="KSO_WM_BEAUTIFY_FLAG" val="#wm#"/>
  <p:tag name="KSO_WM_UNIT_TYPE" val="i"/>
  <p:tag name="KSO_WM_UNIT_INDEX" val="2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3"/>
  <p:tag name="KSO_WM_UNIT_LAYERLEVEL" val="1"/>
  <p:tag name="KSO_WM_TAG_VERSION" val="3.0"/>
  <p:tag name="KSO_WM_BEAUTIFY_FLAG" val="#wm#"/>
  <p:tag name="KSO_WM_UNIT_TYPE" val="i"/>
  <p:tag name="KSO_WM_UNIT_INDEX" val="23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VALUE" val="340"/>
  <p:tag name="KSO_WM_UNIT_TYPE" val="f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文档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*a*1"/>
  <p:tag name="KSO_WM_UNIT_LAYERLEVEL" val="1"/>
  <p:tag name="KSO_WM_TAG_VERSION" val="3.0"/>
  <p:tag name="KSO_WM_BEAUTIFY_FLAG" val="#wm#"/>
  <p:tag name="KSO_WM_UNIT_CONTENT_GROUP_TYPE" val="contentchip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1"/>
  <p:tag name="KSO_WM_UNIT_ISNUMDGMTITLE" val="0"/>
  <p:tag name="KSO_WM_UNIT_PRESET_TEXT" val="标 题"/>
  <p:tag name="KSO_WM_UNIT_NOCLEAR" val="0"/>
  <p:tag name="KSO_WM_UNIT_VALUE" val="3"/>
  <p:tag name="KSO_WM_UNIT_TYPE" val="a"/>
  <p:tag name="KSO_WM_UNIT_INDEX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3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TYPE" val="e"/>
  <p:tag name="KSO_WM_UNIT_INDEX" val="1"/>
  <p:tag name="KSO_WM_UNIT_VALUE" val="7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14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UNIT_VALUE" val="160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2"/>
  <p:tag name="KSO_WM_UNIT_VALUE" val="160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UNIT_VALUE" val="340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副标题"/>
  <p:tag name="KSO_WM_UNIT_NOCLEAR" val="0"/>
  <p:tag name="KSO_WM_UNIT_TYPE" val="b"/>
  <p:tag name="KSO_WM_UNIT_INDEX" val="1"/>
  <p:tag name="KSO_WM_UNIT_VALUE" val="41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29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4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1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20"/>
  <p:tag name="KSO_WM_UNIT_TYPE" val="f"/>
  <p:tag name="KSO_WM_UNIT_INDEX" val="1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7"/>
  <p:tag name="KSO_WM_UNIT_TYPE" val="a"/>
  <p:tag name="KSO_WM_UNIT_INDEX" val="1"/>
</p:tagLst>
</file>

<file path=ppt/tags/tag1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3.0"/>
  <p:tag name="KSO_WM_BEAUTIFY_FLAG" val="#wm#"/>
  <p:tag name="KSO_WM_UNIT_CONTENT_GROUP_TYPE" val="titlestyle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3.0"/>
  <p:tag name="KSO_WM_BEAUTIFY_FLAG" val="#wm#"/>
  <p:tag name="KSO_WM_UNIT_TYPE" val="i"/>
  <p:tag name="KSO_WM_UNIT_INDEX" val="8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3.0"/>
  <p:tag name="KSO_WM_BEAUTIFY_FLAG" val="#wm#"/>
  <p:tag name="KSO_WM_UNIT_TYPE" val="i"/>
  <p:tag name="KSO_WM_UNIT_INDEX" val="9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3.0"/>
  <p:tag name="KSO_WM_BEAUTIFY_FLAG" val="#wm#"/>
  <p:tag name="KSO_WM_UNIT_TYPE" val="i"/>
  <p:tag name="KSO_WM_UNIT_INDEX" val="10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1"/>
  <p:tag name="KSO_WM_UNIT_LAYERLEVEL" val="1"/>
  <p:tag name="KSO_WM_TAG_VERSION" val="3.0"/>
  <p:tag name="KSO_WM_BEAUTIFY_FLAG" val="#wm#"/>
  <p:tag name="KSO_WM_UNIT_TYPE" val="i"/>
  <p:tag name="KSO_WM_UNIT_INDEX" val="11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2"/>
  <p:tag name="KSO_WM_UNIT_LAYERLEVEL" val="1"/>
  <p:tag name="KSO_WM_TAG_VERSION" val="3.0"/>
  <p:tag name="KSO_WM_BEAUTIFY_FLAG" val="#wm#"/>
  <p:tag name="KSO_WM_UNIT_TYPE" val="i"/>
  <p:tag name="KSO_WM_UNIT_INDEX" val="1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3.0"/>
  <p:tag name="KSO_WM_BEAUTIFY_FLAG" val="#wm#"/>
  <p:tag name="KSO_WM_UNIT_TYPE" val="i"/>
  <p:tag name="KSO_WM_UNIT_INDEX" val="13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4"/>
  <p:tag name="KSO_WM_UNIT_LAYERLEVEL" val="1"/>
  <p:tag name="KSO_WM_TAG_VERSION" val="3.0"/>
  <p:tag name="KSO_WM_BEAUTIFY_FLAG" val="#wm#"/>
  <p:tag name="KSO_WM_UNIT_TYPE" val="i"/>
  <p:tag name="KSO_WM_UNIT_INDEX" val="14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5"/>
  <p:tag name="KSO_WM_UNIT_LAYERLEVEL" val="1"/>
  <p:tag name="KSO_WM_TAG_VERSION" val="3.0"/>
  <p:tag name="KSO_WM_BEAUTIFY_FLAG" val="#wm#"/>
  <p:tag name="KSO_WM_UNIT_TYPE" val="i"/>
  <p:tag name="KSO_WM_UNIT_INDEX" val="15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6"/>
  <p:tag name="KSO_WM_UNIT_LAYERLEVEL" val="1"/>
  <p:tag name="KSO_WM_TAG_VERSION" val="3.0"/>
  <p:tag name="KSO_WM_BEAUTIFY_FLAG" val="#wm#"/>
  <p:tag name="KSO_WM_UNIT_TYPE" val="i"/>
  <p:tag name="KSO_WM_UNIT_INDEX" val="16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7"/>
  <p:tag name="KSO_WM_UNIT_LAYERLEVEL" val="1"/>
  <p:tag name="KSO_WM_TAG_VERSION" val="3.0"/>
  <p:tag name="KSO_WM_BEAUTIFY_FLAG" val="#wm#"/>
  <p:tag name="KSO_WM_UNIT_TYPE" val="i"/>
  <p:tag name="KSO_WM_UNIT_INDEX" val="17"/>
</p:tagLst>
</file>

<file path=ppt/tags/tag18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2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8"/>
  <p:tag name="KSO_WM_UNIT_LAYERLEVEL" val="1"/>
  <p:tag name="KSO_WM_TAG_VERSION" val="3.0"/>
  <p:tag name="KSO_WM_BEAUTIFY_FLAG" val="#wm#"/>
  <p:tag name="KSO_WM_UNIT_TYPE" val="i"/>
  <p:tag name="KSO_WM_UNIT_INDEX" val="18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9"/>
  <p:tag name="KSO_WM_UNIT_LAYERLEVEL" val="1"/>
  <p:tag name="KSO_WM_TAG_VERSION" val="3.0"/>
  <p:tag name="KSO_WM_BEAUTIFY_FLAG" val="#wm#"/>
  <p:tag name="KSO_WM_UNIT_TYPE" val="i"/>
  <p:tag name="KSO_WM_UNIT_INDEX" val="19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0"/>
  <p:tag name="KSO_WM_UNIT_LAYERLEVEL" val="1"/>
  <p:tag name="KSO_WM_TAG_VERSION" val="3.0"/>
  <p:tag name="KSO_WM_BEAUTIFY_FLAG" val="#wm#"/>
  <p:tag name="KSO_WM_UNIT_TYPE" val="i"/>
  <p:tag name="KSO_WM_UNIT_INDEX" val="20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1"/>
  <p:tag name="KSO_WM_UNIT_LAYERLEVEL" val="1"/>
  <p:tag name="KSO_WM_TAG_VERSION" val="3.0"/>
  <p:tag name="KSO_WM_BEAUTIFY_FLAG" val="#wm#"/>
  <p:tag name="KSO_WM_UNIT_TYPE" val="i"/>
  <p:tag name="KSO_WM_UNIT_INDEX" val="21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2"/>
  <p:tag name="KSO_WM_UNIT_LAYERLEVEL" val="1"/>
  <p:tag name="KSO_WM_TAG_VERSION" val="3.0"/>
  <p:tag name="KSO_WM_BEAUTIFY_FLAG" val="#wm#"/>
  <p:tag name="KSO_WM_UNIT_TYPE" val="i"/>
  <p:tag name="KSO_WM_UNIT_INDEX" val="2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3"/>
  <p:tag name="KSO_WM_UNIT_LAYERLEVEL" val="1"/>
  <p:tag name="KSO_WM_TAG_VERSION" val="3.0"/>
  <p:tag name="KSO_WM_BEAUTIFY_FLAG" val="#wm#"/>
  <p:tag name="KSO_WM_UNIT_TYPE" val="i"/>
  <p:tag name="KSO_WM_UNIT_INDEX" val="23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2*f*1"/>
  <p:tag name="KSO_WM_UNIT_LAYERLEVEL" val="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6"/>
  <p:tag name="KSO_WM_UNIT_LAYERLEVEL" val="1"/>
  <p:tag name="KSO_WM_TAG_VERSION" val="3.0"/>
  <p:tag name="KSO_WM_BEAUTIFY_FLAG" val="#wm#"/>
  <p:tag name="KSO_WM_UNIT_TYPE" val="i"/>
  <p:tag name="KSO_WM_UNIT_INDEX" val="6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7"/>
  <p:tag name="KSO_WM_UNIT_LAYERLEVEL" val="1"/>
  <p:tag name="KSO_WM_TAG_VERSION" val="3.0"/>
  <p:tag name="KSO_WM_BEAUTIFY_FLAG" val="#wm#"/>
  <p:tag name="KSO_WM_UNIT_TYPE" val="i"/>
  <p:tag name="KSO_WM_UNIT_INDEX" val="7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8"/>
  <p:tag name="KSO_WM_UNIT_LAYERLEVEL" val="1"/>
  <p:tag name="KSO_WM_TAG_VERSION" val="3.0"/>
  <p:tag name="KSO_WM_BEAUTIFY_FLAG" val="#wm#"/>
  <p:tag name="KSO_WM_UNIT_TYPE" val="i"/>
  <p:tag name="KSO_WM_UNIT_INDEX" val="8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9"/>
  <p:tag name="KSO_WM_UNIT_LAYERLEVEL" val="1"/>
  <p:tag name="KSO_WM_TAG_VERSION" val="3.0"/>
  <p:tag name="KSO_WM_BEAUTIFY_FLAG" val="#wm#"/>
  <p:tag name="KSO_WM_UNIT_TYPE" val="i"/>
  <p:tag name="KSO_WM_UNIT_INDEX" val="9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0"/>
  <p:tag name="KSO_WM_UNIT_LAYERLEVEL" val="1"/>
  <p:tag name="KSO_WM_TAG_VERSION" val="3.0"/>
  <p:tag name="KSO_WM_BEAUTIFY_FLAG" val="#wm#"/>
  <p:tag name="KSO_WM_UNIT_TYPE" val="i"/>
  <p:tag name="KSO_WM_UNIT_INDEX" val="10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1"/>
  <p:tag name="KSO_WM_UNIT_LAYERLEVEL" val="1"/>
  <p:tag name="KSO_WM_TAG_VERSION" val="3.0"/>
  <p:tag name="KSO_WM_BEAUTIFY_FLAG" val="#wm#"/>
  <p:tag name="KSO_WM_UNIT_TYPE" val="i"/>
  <p:tag name="KSO_WM_UNIT_INDEX" val="11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2"/>
  <p:tag name="KSO_WM_UNIT_LAYERLEVEL" val="1"/>
  <p:tag name="KSO_WM_TAG_VERSION" val="3.0"/>
  <p:tag name="KSO_WM_BEAUTIFY_FLAG" val="#wm#"/>
  <p:tag name="KSO_WM_UNIT_TYPE" val="i"/>
  <p:tag name="KSO_WM_UNIT_INDEX" val="1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3"/>
  <p:tag name="KSO_WM_UNIT_LAYERLEVEL" val="1"/>
  <p:tag name="KSO_WM_TAG_VERSION" val="3.0"/>
  <p:tag name="KSO_WM_BEAUTIFY_FLAG" val="#wm#"/>
  <p:tag name="KSO_WM_UNIT_TYPE" val="i"/>
  <p:tag name="KSO_WM_UNIT_INDEX" val="13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4"/>
  <p:tag name="KSO_WM_UNIT_LAYERLEVEL" val="1"/>
  <p:tag name="KSO_WM_TAG_VERSION" val="3.0"/>
  <p:tag name="KSO_WM_BEAUTIFY_FLAG" val="#wm#"/>
  <p:tag name="KSO_WM_UNIT_TYPE" val="i"/>
  <p:tag name="KSO_WM_UNIT_INDEX" val="1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5"/>
  <p:tag name="KSO_WM_UNIT_LAYERLEVEL" val="1"/>
  <p:tag name="KSO_WM_TAG_VERSION" val="3.0"/>
  <p:tag name="KSO_WM_BEAUTIFY_FLAG" val="#wm#"/>
  <p:tag name="KSO_WM_UNIT_TYPE" val="i"/>
  <p:tag name="KSO_WM_UNIT_INDEX" val="15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6"/>
  <p:tag name="KSO_WM_UNIT_LAYERLEVEL" val="1"/>
  <p:tag name="KSO_WM_TAG_VERSION" val="3.0"/>
  <p:tag name="KSO_WM_BEAUTIFY_FLAG" val="#wm#"/>
  <p:tag name="KSO_WM_UNIT_TYPE" val="i"/>
  <p:tag name="KSO_WM_UNIT_INDEX" val="16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7"/>
  <p:tag name="KSO_WM_UNIT_LAYERLEVEL" val="1"/>
  <p:tag name="KSO_WM_TAG_VERSION" val="3.0"/>
  <p:tag name="KSO_WM_BEAUTIFY_FLAG" val="#wm#"/>
  <p:tag name="KSO_WM_UNIT_TYPE" val="i"/>
  <p:tag name="KSO_WM_UNIT_INDEX" val="17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20231523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UNIT_VALUE" val="350"/>
  <p:tag name="KSO_WM_TEMPLATE_CATEGORY" val="custom"/>
  <p:tag name="KSO_WM_TEMPLATE_INDEX" val="20231523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08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1523"/>
  <p:tag name="KSO_WM_TEMPLATE_THUMBS_INDEX" val="1、9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diagram"/>
  <p:tag name="KSO_WM_TEMPLATE_INDEX" val="20232487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TEMPLATE_CATEGORY" val="diagram"/>
  <p:tag name="KSO_WM_TEMPLATE_INDEX" val="20232487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18.xml><?xml version="1.0" encoding="utf-8"?>
<p:tagLst xmlns:p="http://schemas.openxmlformats.org/presentationml/2006/main">
  <p:tag name="KSO_WM_TEMPLATE_SUBCATEGORY" val="0"/>
  <p:tag name="KSO_WM_TEMPLATE_MASTER_TYPE" val="0"/>
  <p:tag name="KSO_WM_TEMPLATE_COLOR_TYPE" val="0"/>
  <p:tag name="KSO_WM_TAG_VERSION" val="3.0"/>
  <p:tag name="KSO_WM_BEAUTIFY_FLAG" val="#wm#"/>
  <p:tag name="KSO_WM_TEMPLATE_CATEGORY" val="diagram"/>
  <p:tag name="KSO_WM_TEMPLATE_INDEX" val="20232487"/>
  <p:tag name="KSO_WM_SPECIAL_SOURCE" val="bdnull"/>
</p:tagLst>
</file>

<file path=ppt/tags/tag219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1523_4*a*1"/>
  <p:tag name="KSO_WM_TEMPLATE_CATEGORY" val="custom"/>
  <p:tag name="KSO_WM_TEMPLATE_INDEX" val="20231523"/>
  <p:tag name="KSO_WM_UNIT_LAYERLEVEL" val="1"/>
  <p:tag name="KSO_WM_TAG_VERSION" val="3.0"/>
  <p:tag name="KSO_WM_BEAUTIFY_FLAG" val="#wm#"/>
  <p:tag name="KSO_WM_DIAGRAM_GROUP_CODE" val="l1-1"/>
  <p:tag name="KSO_WM_UNIT_PRESET_TEXT" val="目录"/>
  <p:tag name="KSO_WM_UNIT_TEXT_FILL_FORE_SCHEMECOLOR_INDEX" val="5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2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custom20231523_4*l_h_a*1_1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目录项标题"/>
  <p:tag name="KSO_WM_UNIT_TEXT_FILL_FORE_SCHEMECOLOR_INDEX" val="5"/>
  <p:tag name="KSO_WM_UNIT_TEXT_FILL_TYPE" val="1"/>
  <p:tag name="KSO_WM_UNIT_USESOURCEFORMAT_APPLY" val="1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1523_4*l_h_i*1_1_2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1_1"/>
  <p:tag name="KSO_WM_UNIT_ID" val="custom20231523_4*l_h_i*1_1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SUBTYPE" val="d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1"/>
  <p:tag name="KSO_WM_UNIT_TEXT_FILL_FORE_SCHEMECOLOR_INDEX" val="5"/>
  <p:tag name="KSO_WM_UNIT_TEXT_FILL_TYPE" val="1"/>
  <p:tag name="KSO_WM_UNIT_USESOURCEFORMAT_APPLY" val="1"/>
</p:tagLst>
</file>

<file path=ppt/tags/tag2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custom20231523_4*l_h_a*1_2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目录项标题"/>
  <p:tag name="KSO_WM_UNIT_TEXT_FILL_FORE_SCHEMECOLOR_INDEX" val="5"/>
  <p:tag name="KSO_WM_UNIT_TEXT_FILL_TYPE" val="1"/>
  <p:tag name="KSO_WM_UNIT_USESOURCEFORMAT_APPLY" val="1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1523_4*l_h_i*1_2_2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2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2_1"/>
  <p:tag name="KSO_WM_UNIT_ID" val="custom20231523_4*l_h_i*1_2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SUBTYPE" val="d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2"/>
  <p:tag name="KSO_WM_UNIT_TEXT_FILL_FORE_SCHEMECOLOR_INDEX" val="5"/>
  <p:tag name="KSO_WM_UNIT_TEXT_FILL_TYPE" val="1"/>
  <p:tag name="KSO_WM_UNIT_USESOURCEFORMAT_APPLY" val="1"/>
</p:tagLst>
</file>

<file path=ppt/tags/tag2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custom20231523_4*l_h_a*1_3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目录项标题"/>
  <p:tag name="KSO_WM_UNIT_TEXT_FILL_FORE_SCHEMECOLOR_INDEX" val="5"/>
  <p:tag name="KSO_WM_UNIT_TEXT_FILL_TYPE" val="1"/>
  <p:tag name="KSO_WM_UNIT_USESOURCEFORMAT_APPLY" val="1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1523_4*l_h_i*1_3_2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3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3_1"/>
  <p:tag name="KSO_WM_UNIT_ID" val="custom20231523_4*l_h_i*1_3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SUBTYPE" val="d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3"/>
  <p:tag name="KSO_WM_UNIT_TEXT_FILL_FORE_SCHEMECOLOR_INDEX" val="5"/>
  <p:tag name="KSO_WM_UNIT_TEXT_FILL_TYPE" val="1"/>
  <p:tag name="KSO_WM_UNIT_USESOURCEFORMAT_APPLY" val="1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4_1"/>
  <p:tag name="KSO_WM_UNIT_ID" val="custom20231523_4*l_h_a*1_4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目录项标题"/>
  <p:tag name="KSO_WM_UNIT_TEXT_FILL_FORE_SCHEMECOLOR_INDEX" val="5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3.0"/>
  <p:tag name="KSO_WM_UNIT_TYPE" val="i"/>
  <p:tag name="KSO_WM_UNIT_INDEX" val="1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1523_4*l_h_i*1_4_2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4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4_1"/>
  <p:tag name="KSO_WM_UNIT_ID" val="custom20231523_4*l_h_i*1_4_1"/>
  <p:tag name="KSO_WM_TEMPLATE_CATEGORY" val="custom"/>
  <p:tag name="KSO_WM_TEMPLATE_INDEX" val="20231523"/>
  <p:tag name="KSO_WM_UNIT_LAYERLEVEL" val="1_1_1"/>
  <p:tag name="KSO_WM_TAG_VERSION" val="3.0"/>
  <p:tag name="KSO_WM_BEAUTIFY_FLAG" val="#wm#"/>
  <p:tag name="KSO_WM_DIAGRAM_GROUP_CODE" val="l1-1"/>
  <p:tag name="KSO_WM_UNIT_SUBTYPE" val="d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27.51739501953125,&quot;left&quot;:358.3243307086614,&quot;top&quot;:168.875751309132,&quot;width&quot;:417.4539370078740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4"/>
  <p:tag name="KSO_WM_UNIT_TEXT_FILL_FORE_SCHEMECOLOR_INDEX" val="5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SLIDE_ID" val="custom20231523_4"/>
  <p:tag name="KSO_WM_TEMPLATE_SUBCATEGORY" val="29"/>
  <p:tag name="KSO_WM_TEMPLATE_MASTER_TYPE" val="0"/>
  <p:tag name="KSO_WM_TEMPLATE_COLOR_TYPE" val="0"/>
  <p:tag name="KSO_WM_SLIDE_ITEM_CNT" val="4"/>
  <p:tag name="KSO_WM_SLIDE_INDEX" val="4"/>
  <p:tag name="KSO_WM_TAG_VERSION" val="3.0"/>
  <p:tag name="KSO_WM_BEAUTIFY_FLAG" val="#wm#"/>
  <p:tag name="KSO_WM_TEMPLATE_CATEGORY" val="custom"/>
  <p:tag name="KSO_WM_TEMPLATE_INDEX" val="20231523"/>
  <p:tag name="KSO_WM_SLIDE_LAYOUT" val="a_l"/>
  <p:tag name="KSO_WM_SLIDE_LAYOUT_CNT" val="1_1"/>
  <p:tag name="KSO_WM_SLIDE_TYPE" val="contents"/>
  <p:tag name="KSO_WM_SLIDE_SUBTYPE" val="diag"/>
  <p:tag name="KSO_WM_DIAGRAM_GROUP_CODE" val="l1-1"/>
  <p:tag name="KSO_WM_SLIDE_DIAGTYPE" val="l"/>
</p:tagLst>
</file>

<file path=ppt/tags/tag23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2_9*a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CONTENT_GROUP_TYPE" val="contentchip"/>
  <p:tag name="KSO_WM_UNIT_PRESET_TEXT" val="添加章节标题"/>
</p:tagLst>
</file>

<file path=ppt/tags/tag234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2_9*e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PRESET_TEXT" val="01"/>
</p:tagLst>
</file>

<file path=ppt/tags/tag235.xml><?xml version="1.0" encoding="utf-8"?>
<p:tagLst xmlns:p="http://schemas.openxmlformats.org/presentationml/2006/main">
  <p:tag name="KSO_WM_SLIDE_ID" val="custom20230272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3.0"/>
  <p:tag name="KSO_WM_BEAUTIFY_FLAG" val="#wm#"/>
  <p:tag name="KSO_WM_TEMPLATE_CATEGORY" val="custom"/>
  <p:tag name="KSO_WM_TEMPLATE_INDEX" val="20230272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174.9&quot;,&quot;top&quot;:&quot;156.75&quot;,&quot;width&quot;:&quot;756.65&quot;,&quot;height&quot;:&quot;243.55&quot;}"/>
</p:tagLst>
</file>

<file path=ppt/tags/tag2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2_9*a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CONTENT_GROUP_TYPE" val="contentchip"/>
  <p:tag name="KSO_WM_UNIT_PRESET_TEXT" val="添加章节标题"/>
</p:tagLst>
</file>

<file path=ppt/tags/tag237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2_9*e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PRESET_TEXT" val="01"/>
</p:tagLst>
</file>

<file path=ppt/tags/tag238.xml><?xml version="1.0" encoding="utf-8"?>
<p:tagLst xmlns:p="http://schemas.openxmlformats.org/presentationml/2006/main">
  <p:tag name="KSO_WM_SLIDE_ID" val="custom20230272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3.0"/>
  <p:tag name="KSO_WM_BEAUTIFY_FLAG" val="#wm#"/>
  <p:tag name="KSO_WM_TEMPLATE_CATEGORY" val="custom"/>
  <p:tag name="KSO_WM_TEMPLATE_INDEX" val="20230272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174.9&quot;,&quot;top&quot;:&quot;156.75&quot;,&quot;width&quot;:&quot;756.65&quot;,&quot;height&quot;:&quot;243.55&quot;}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3.0"/>
  <p:tag name="KSO_WM_UNIT_TYPE" val="i"/>
  <p:tag name="KSO_WM_UNIT_INDEX" val="2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3.0"/>
  <p:tag name="KSO_WM_UNIT_TYPE" val="i"/>
  <p:tag name="KSO_WM_UNIT_INDEX" val="3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3*a*1"/>
  <p:tag name="KSO_WM_UNIT_LAYERLEVEL" val="1"/>
  <p:tag name="KSO_WM_TAG_VERSION" val="3.0"/>
  <p:tag name="KSO_WM_BEAUTIFY_FLAG" val="#wm#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3.0"/>
  <p:tag name="KSO_WM_UNIT_CONTENT_GROUP_TYPE" val="contentchip"/>
  <p:tag name="KSO_WM_UNIT_TYPE" val="i"/>
  <p:tag name="KSO_WM_UNIT_INDEX" val="1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2_9*a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CONTENT_GROUP_TYPE" val="contentchip"/>
  <p:tag name="KSO_WM_UNIT_PRESET_TEXT" val="添加章节标题"/>
</p:tagLst>
</file>

<file path=ppt/tags/tag314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2_9*e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PRESET_TEXT" val="01"/>
</p:tagLst>
</file>

<file path=ppt/tags/tag315.xml><?xml version="1.0" encoding="utf-8"?>
<p:tagLst xmlns:p="http://schemas.openxmlformats.org/presentationml/2006/main">
  <p:tag name="KSO_WM_SLIDE_ID" val="custom20230272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3.0"/>
  <p:tag name="KSO_WM_BEAUTIFY_FLAG" val="#wm#"/>
  <p:tag name="KSO_WM_TEMPLATE_CATEGORY" val="custom"/>
  <p:tag name="KSO_WM_TEMPLATE_INDEX" val="20230272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174.9&quot;,&quot;top&quot;:&quot;156.75&quot;,&quot;width&quot;:&quot;756.65&quot;,&quot;height&quot;:&quot;243.55&quot;}"/>
</p:tagLst>
</file>

<file path=ppt/tags/tag3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231311_3*a*1"/>
  <p:tag name="KSO_WM_TEMPLATE_CATEGORY" val="diagram"/>
  <p:tag name="KSO_WM_TEMPLATE_INDEX" val="20231311"/>
  <p:tag name="KSO_WM_UNIT_LAYERLEVEL" val="1"/>
  <p:tag name="KSO_WM_TAG_VERSION" val="3.0"/>
  <p:tag name="KSO_WM_BEAUTIFY_FLAG" val="#wm#"/>
  <p:tag name="KSO_WM_UNIT_PRESET_TEXT" val="单击此处添加标题"/>
  <p:tag name="KSO_WM_UNIT_TEXT_FILL_FORE_SCHEMECOLOR_INDEX" val="13"/>
  <p:tag name="KSO_WM_UNIT_TEXT_FILL_TYPE" val="1"/>
  <p:tag name="KSO_WM_UNIT_USESOURCEFORMAT_APPLY" val="1"/>
</p:tagLst>
</file>

<file path=ppt/tags/tag317.xml><?xml version="1.0" encoding="utf-8"?>
<p:tagLst xmlns:p="http://schemas.openxmlformats.org/presentationml/2006/main">
  <p:tag name="TABLE_ENDDRAG_ORIGIN_RECT" val="864*379"/>
  <p:tag name="TABLE_ENDDRAG_RECT" val="48*107*864*379"/>
</p:tagLst>
</file>

<file path=ppt/tags/tag318.xml><?xml version="1.0" encoding="utf-8"?>
<p:tagLst xmlns:p="http://schemas.openxmlformats.org/presentationml/2006/main">
  <p:tag name="KSO_WM_SLIDE_ID" val="diagram20231311_3"/>
  <p:tag name="KSO_WM_TEMPLATE_SUBCATEGORY" val="0"/>
  <p:tag name="KSO_WM_TEMPLATE_MASTER_TYPE" val="0"/>
  <p:tag name="KSO_WM_TEMPLATE_COLOR_TYPE" val="0"/>
  <p:tag name="KSO_WM_SLIDE_ITEM_CNT" val="4"/>
  <p:tag name="KSO_WM_SLIDE_INDEX" val="3"/>
  <p:tag name="KSO_WM_TAG_VERSION" val="3.0"/>
  <p:tag name="KSO_WM_BEAUTIFY_FLAG" val="#wm#"/>
  <p:tag name="KSO_WM_TEMPLATE_CATEGORY" val="diagram"/>
  <p:tag name="KSO_WM_TEMPLATE_INDEX" val="20231311"/>
  <p:tag name="KSO_WM_SPECIAL_SOURCE" val="bdnull"/>
  <p:tag name="KSO_WM_SLIDE_TYPE" val="text"/>
  <p:tag name="KSO_WM_SLIDE_SUBTYPE" val="diag"/>
  <p:tag name="KSO_WM_SLIDE_SIZE" val="598.554*372.193"/>
  <p:tag name="KSO_WM_SLIDE_POSITION" val="180.723*118.273"/>
  <p:tag name="KSO_WM_DIAGRAM_GROUP_CODE" val="l1-1"/>
  <p:tag name="KSO_WM_SLIDE_DIAGTYPE" val="l"/>
  <p:tag name="KSO_WM_SLIDE_LAYOUT" val="a_l"/>
  <p:tag name="KSO_WM_SLIDE_LAYOUT_CNT" val="1_1"/>
</p:tagLst>
</file>

<file path=ppt/tags/tag3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32487_1*a*1"/>
  <p:tag name="KSO_WM_TEMPLATE_CATEGORY" val="diagram"/>
  <p:tag name="KSO_WM_TEMPLATE_INDEX" val="20232487"/>
  <p:tag name="KSO_WM_UNIT_LAYERLEVEL" val="1"/>
  <p:tag name="KSO_WM_TAG_VERSION" val="3.0"/>
  <p:tag name="KSO_WM_BEAUTIFY_FLAG" val="#wm#"/>
  <p:tag name="KSO_WM_DIAGRAM_GROUP_CODE" val="l1-1"/>
  <p:tag name="KSO_WM_UNIT_PRESET_TEXT" val="单击此处添加标题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3.0"/>
  <p:tag name="KSO_WM_UNIT_TYPE" val="i"/>
  <p:tag name="KSO_WM_UNIT_INDEX" val="2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SLIDE_ID" val="custom20234829_1"/>
  <p:tag name="KSO_WM_TEMPLATE_SUBCATEGORY" val="0"/>
  <p:tag name="KSO_WM_TEMPLATE_MASTER_TYPE" val="0"/>
  <p:tag name="KSO_WM_TEMPLATE_COLOR_TYPE" val="0"/>
  <p:tag name="KSO_WM_SLIDE_ITEM_CNT" val="3"/>
  <p:tag name="KSO_WM_SLIDE_INDEX" val="1"/>
  <p:tag name="KSO_WM_TAG_VERSION" val="3.0"/>
  <p:tag name="KSO_WM_BEAUTIFY_FLAG" val="#wm#"/>
  <p:tag name="KSO_WM_TEMPLATE_CATEGORY" val="custom"/>
  <p:tag name="KSO_WM_TEMPLATE_INDEX" val="20234829"/>
  <p:tag name="KSO_WM_SLIDE_TYPE" val="text"/>
  <p:tag name="KSO_WM_SLIDE_SUBTYPE" val="picTxt"/>
  <p:tag name="KSO_WM_SLIDE_SIZE" val="399.326*371.358"/>
  <p:tag name="KSO_WM_SLIDE_POSITION" val="69.1*119.642"/>
  <p:tag name="KSO_WM_SLIDE_LAYOUT" val="a_d_l"/>
  <p:tag name="KSO_WM_SLIDE_LAYOUT_CNT" val="1_1_1"/>
  <p:tag name="KSO_WM_SPECIAL_SOURCE" val="bdnull"/>
  <p:tag name="KSO_WM_DIAGRAM_GROUP_CODE" val="l1-1"/>
  <p:tag name="KSO_WM_SLIDE_DIAGTYPE" val="l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160418_2*l_h_i*1_3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160418_2*l_h_i*1_3_2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DIAGRAM_VIRTUALLY_FRAME" val="{&quot;height&quot;:332.4403501744947,&quot;left&quot;:111.07410171662987,&quot;top&quot;:95.32799628219814,&quot;width&quot;:730.844087259748}"/>
</p:tagLst>
</file>

<file path=ppt/tags/tag32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160418_2*l_h_f*1_3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160418_2*l_h_i*1_1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160418_2*l_h_i*1_1_2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DIAGRAM_VIRTUALLY_FRAME" val="{&quot;height&quot;:332.4403501744947,&quot;left&quot;:111.07410171662987,&quot;top&quot;:95.32799628219814,&quot;width&quot;:730.844087259748}"/>
</p:tagLst>
</file>

<file path=ppt/tags/tag32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160418_2*l_h_f*1_1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160418_2*l_h_i*1_2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160418_2*l_h_i*1_2_2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DIAGRAM_VIRTUALLY_FRAME" val="{&quot;height&quot;:332.4403501744947,&quot;left&quot;:111.07410171662987,&quot;top&quot;:95.32799628219814,&quot;width&quot;:730.844087259748}"/>
</p:tagLst>
</file>

<file path=ppt/tags/tag33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3.0"/>
  <p:tag name="KSO_WM_UNIT_CONTENT_GROUP_TYPE" val="contentchip"/>
  <p:tag name="KSO_WM_UNIT_TYPE" val="i"/>
  <p:tag name="KSO_WM_UNIT_INDEX" val="3"/>
</p:tagLst>
</file>

<file path=ppt/tags/tag33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160418_2*l_h_f*1_2_1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3"/>
  <p:tag name="KSO_WM_UNIT_ID" val="diagram160418_2*l_h_i*1_1_3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3"/>
  <p:tag name="KSO_WM_UNIT_ID" val="diagram160418_2*l_h_i*1_2_3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3"/>
  <p:tag name="KSO_WM_UNIT_ID" val="diagram160418_2*l_h_i*1_3_3"/>
  <p:tag name="KSO_WM_TEMPLATE_CATEGORY" val="diagram"/>
  <p:tag name="KSO_WM_TEMPLATE_INDEX" val="16041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DIAGRAM_VIRTUALLY_FRAME" val="{&quot;height&quot;:332.4403501744947,&quot;left&quot;:111.07410171662987,&quot;top&quot;:95.32799628219814,&quot;width&quot;:730.844087259748}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SLIDE_ID" val="custom20234482_1"/>
  <p:tag name="KSO_WM_TEMPLATE_SUBCATEGORY" val="0"/>
  <p:tag name="KSO_WM_TEMPLATE_MASTER_TYPE" val="0"/>
  <p:tag name="KSO_WM_TEMPLATE_COLOR_TYPE" val="0"/>
  <p:tag name="KSO_WM_SLIDE_ITEM_CNT" val="1"/>
  <p:tag name="KSO_WM_SLIDE_INDEX" val="1"/>
  <p:tag name="KSO_WM_TAG_VERSION" val="3.0"/>
  <p:tag name="KSO_WM_BEAUTIFY_FLAG" val="#wm#"/>
  <p:tag name="KSO_WM_TEMPLATE_CATEGORY" val="custom"/>
  <p:tag name="KSO_WM_TEMPLATE_INDEX" val="20234482"/>
  <p:tag name="KSO_WM_SLIDE_TYPE" val="text"/>
  <p:tag name="KSO_WM_SLIDE_SUBTYPE" val="picTxt"/>
  <p:tag name="KSO_WM_SLIDE_SIZE" val="841.6*94.6"/>
  <p:tag name="KSO_WM_SLIDE_POSITION" val="58.2499*111.7"/>
  <p:tag name="KSO_WM_SLIDE_LAYOUT" val="a_β_l"/>
  <p:tag name="KSO_WM_SLIDE_LAYOUT_CNT" val="1_2_1"/>
  <p:tag name="KSO_WM_SPECIAL_SOURCE" val="bdnull"/>
  <p:tag name="KSO_WM_DIAGRAM_GROUP_CODE" val="l1-1"/>
  <p:tag name="KSO_WM_SLIDE_DIAGTYPE" val="l"/>
  <p:tag name="RESOURCE_RECORD_KEY" val="{&quot;29&quot;:[50000199,50000106],&quot;65&quot;:[20234482]}"/>
</p:tagLst>
</file>

<file path=ppt/tags/tag3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0272_9*a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CONTENT_GROUP_TYPE" val="contentchip"/>
  <p:tag name="KSO_WM_UNIT_PRESET_TEXT" val="添加章节标题"/>
</p:tagLst>
</file>

<file path=ppt/tags/tag338.xml><?xml version="1.0" encoding="utf-8"?>
<p:tagLst xmlns:p="http://schemas.openxmlformats.org/presentationml/2006/main"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30272_9*e*1"/>
  <p:tag name="KSO_WM_TEMPLATE_CATEGORY" val="custom"/>
  <p:tag name="KSO_WM_TEMPLATE_INDEX" val="20230272"/>
  <p:tag name="KSO_WM_UNIT_LAYERLEVEL" val="1"/>
  <p:tag name="KSO_WM_TAG_VERSION" val="3.0"/>
  <p:tag name="KSO_WM_BEAUTIFY_FLAG" val="#wm#"/>
  <p:tag name="KSO_WM_UNIT_PRESET_TEXT" val="01"/>
</p:tagLst>
</file>

<file path=ppt/tags/tag339.xml><?xml version="1.0" encoding="utf-8"?>
<p:tagLst xmlns:p="http://schemas.openxmlformats.org/presentationml/2006/main">
  <p:tag name="KSO_WM_SLIDE_ID" val="custom20230272_9"/>
  <p:tag name="KSO_WM_TEMPLATE_SUBCATEGORY" val="29"/>
  <p:tag name="KSO_WM_TEMPLATE_MASTER_TYPE" val="0"/>
  <p:tag name="KSO_WM_TEMPLATE_COLOR_TYPE" val="0"/>
  <p:tag name="KSO_WM_SLIDE_ITEM_CNT" val="0"/>
  <p:tag name="KSO_WM_SLIDE_INDEX" val="9"/>
  <p:tag name="KSO_WM_TAG_VERSION" val="3.0"/>
  <p:tag name="KSO_WM_BEAUTIFY_FLAG" val="#wm#"/>
  <p:tag name="KSO_WM_TEMPLATE_CATEGORY" val="custom"/>
  <p:tag name="KSO_WM_TEMPLATE_INDEX" val="20230272"/>
  <p:tag name="KSO_WM_SLIDE_TYPE" val="sectionTitle"/>
  <p:tag name="KSO_WM_SLIDE_SUBTYPE" val="pureTxt"/>
  <p:tag name="KSO_WM_SLIDE_LAYOUT" val="a_e"/>
  <p:tag name="KSO_WM_SLIDE_LAYOUT_CNT" val="1_1"/>
  <p:tag name="KSO_WM_SPECIAL_SOURCE" val="bdnull"/>
  <p:tag name="KSO_WM_SLIDE_CONTENT_AREA" val="{&quot;left&quot;:&quot;174.9&quot;,&quot;top&quot;:&quot;156.75&quot;,&quot;width&quot;:&quot;756.65&quot;,&quot;height&quot;:&quot;243.55&quot;}"/>
</p:tagLst>
</file>

<file path=ppt/tags/tag34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3.0"/>
  <p:tag name="KSO_WM_UNIT_CONTENT_GROUP_TYPE" val="contentchip"/>
  <p:tag name="KSO_WM_UNIT_TYPE" val="i"/>
  <p:tag name="KSO_WM_UNIT_INDEX" val="4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SLIDE_ID" val="diagram20236951_3"/>
  <p:tag name="KSO_WM_TEMPLATE_SUBCATEGORY" val="0"/>
  <p:tag name="KSO_WM_TEMPLATE_MASTER_TYPE" val="0"/>
  <p:tag name="KSO_WM_TEMPLATE_COLOR_TYPE" val="0"/>
  <p:tag name="KSO_WM_SLIDE_TYPE" val="text"/>
  <p:tag name="KSO_WM_SLIDE_SUBTYPE" val="diag"/>
  <p:tag name="KSO_WM_SLIDE_ITEM_CNT" val="4"/>
  <p:tag name="KSO_WM_SLIDE_INDEX" val="3"/>
  <p:tag name="KSO_WM_SLIDE_SIZE" val="811.442*289.408"/>
  <p:tag name="KSO_WM_SLIDE_POSITION" val="74.2788*160.262"/>
  <p:tag name="KSO_WM_DIAGRAM_GROUP_CODE" val="l1-1"/>
  <p:tag name="KSO_WM_SLIDE_DIAGTYPE" val="l"/>
  <p:tag name="KSO_WM_TAG_VERSION" val="3.0"/>
  <p:tag name="KSO_WM_BEAUTIFY_FLAG" val="#wm#"/>
  <p:tag name="KSO_WM_TEMPLATE_CATEGORY" val="diagram"/>
  <p:tag name="KSO_WM_TEMPLATE_INDEX" val="20236951"/>
  <p:tag name="KSO_WM_SLIDE_LAYOUT" val="a_l"/>
  <p:tag name="KSO_WM_SLIDE_LAYOUT_CNT" val="1_1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章节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4*a*1"/>
  <p:tag name="KSO_WM_UNIT_LAYERLEVEL" val="1"/>
  <p:tag name="KSO_WM_TAG_VERSION" val="3.0"/>
  <p:tag name="KSO_WM_BEAUTIFY_FLAG" val="#wm#"/>
  <p:tag name="KSO_WM_UNIT_CONTENT_GROUP_TYPE" val="contentchip"/>
</p:tagLst>
</file>

<file path=ppt/tags/tag350.xml><?xml version="1.0" encoding="utf-8"?>
<p:tagLst xmlns:p="http://schemas.openxmlformats.org/presentationml/2006/main">
  <p:tag name="KSO_WM_SLIDE_ID" val="diagram20236951_3"/>
  <p:tag name="KSO_WM_TEMPLATE_SUBCATEGORY" val="0"/>
  <p:tag name="KSO_WM_TEMPLATE_MASTER_TYPE" val="0"/>
  <p:tag name="KSO_WM_TEMPLATE_COLOR_TYPE" val="0"/>
  <p:tag name="KSO_WM_SLIDE_TYPE" val="text"/>
  <p:tag name="KSO_WM_SLIDE_SUBTYPE" val="diag"/>
  <p:tag name="KSO_WM_SLIDE_ITEM_CNT" val="4"/>
  <p:tag name="KSO_WM_SLIDE_INDEX" val="3"/>
  <p:tag name="KSO_WM_SLIDE_SIZE" val="811.442*289.408"/>
  <p:tag name="KSO_WM_SLIDE_POSITION" val="74.2788*160.262"/>
  <p:tag name="KSO_WM_DIAGRAM_GROUP_CODE" val="l1-1"/>
  <p:tag name="KSO_WM_SLIDE_DIAGTYPE" val="l"/>
  <p:tag name="KSO_WM_TAG_VERSION" val="3.0"/>
  <p:tag name="KSO_WM_BEAUTIFY_FLAG" val="#wm#"/>
  <p:tag name="KSO_WM_TEMPLATE_CATEGORY" val="diagram"/>
  <p:tag name="KSO_WM_TEMPLATE_INDEX" val="20236951"/>
  <p:tag name="KSO_WM_SLIDE_LAYOUT" val="a_l"/>
  <p:tag name="KSO_WM_SLIDE_LAYOUT_CNT" val="1_1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SLIDE_ID" val="diagram20236951_3"/>
  <p:tag name="KSO_WM_TEMPLATE_SUBCATEGORY" val="0"/>
  <p:tag name="KSO_WM_TEMPLATE_MASTER_TYPE" val="0"/>
  <p:tag name="KSO_WM_TEMPLATE_COLOR_TYPE" val="0"/>
  <p:tag name="KSO_WM_SLIDE_TYPE" val="text"/>
  <p:tag name="KSO_WM_SLIDE_SUBTYPE" val="diag"/>
  <p:tag name="KSO_WM_SLIDE_ITEM_CNT" val="4"/>
  <p:tag name="KSO_WM_SLIDE_INDEX" val="3"/>
  <p:tag name="KSO_WM_SLIDE_SIZE" val="811.442*289.408"/>
  <p:tag name="KSO_WM_SLIDE_POSITION" val="74.2788*160.262"/>
  <p:tag name="KSO_WM_DIAGRAM_GROUP_CODE" val="l1-1"/>
  <p:tag name="KSO_WM_SLIDE_DIAGTYPE" val="l"/>
  <p:tag name="KSO_WM_TAG_VERSION" val="3.0"/>
  <p:tag name="KSO_WM_BEAUTIFY_FLAG" val="#wm#"/>
  <p:tag name="KSO_WM_TEMPLATE_CATEGORY" val="diagram"/>
  <p:tag name="KSO_WM_TEMPLATE_INDEX" val="20236951"/>
  <p:tag name="KSO_WM_SLIDE_LAYOUT" val="a_l"/>
  <p:tag name="KSO_WM_SLIDE_LAYOUT_CNT" val="1_1"/>
</p:tagLst>
</file>

<file path=ppt/tags/tag355.xml><?xml version="1.0" encoding="utf-8"?>
<p:tagLst xmlns:p="http://schemas.openxmlformats.org/presentationml/2006/main">
  <p:tag name="commondata" val="eyJoZGlkIjoiYjQ3NDM1MWExNjcyMWJlMzkzYWE5Y2FjYjIyNDAyNjkifQ=="/>
  <p:tag name="resource_record_key" val="{&quot;29&quot;:[50000076,50000068,50000162,50000077,50000153,50000086,50000049,50000269,50000069,50000135,50000047,50000199,50000106],&quot;65&quot;:[20232487]}"/>
</p:tagLst>
</file>

<file path=ppt/tags/tag36.xml><?xml version="1.0" encoding="utf-8"?>
<p:tagLst xmlns:p="http://schemas.openxmlformats.org/presentationml/2006/main">
  <p:tag name="KSO_WM_UNIT_PRESET_TEXT" val="01"/>
  <p:tag name="KSO_WM_UNIT_NOCLEAR" val="0"/>
  <p:tag name="KSO_WM_UNIT_VALUE" val="6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_4*e*1"/>
  <p:tag name="KSO_WM_UNIT_LAYERLEVEL" val="1"/>
  <p:tag name="KSO_WM_TAG_VERSION" val="3.0"/>
  <p:tag name="KSO_WM_BEAUTIFY_FLAG" val="#wm#"/>
  <p:tag name="KSO_WM_UNIT_CONTENT_GROUP_TYPE" val="contentchip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0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5*a*1"/>
  <p:tag name="KSO_WM_UNIT_LAYERLEVEL" val="1"/>
  <p:tag name="KSO_WM_TAG_VERSION" val="3.0"/>
  <p:tag name="KSO_WM_BEAUTIFY_FLAG" val="#wm#"/>
  <p:tag name="KSO_WM_UNIT_CONTENT_GROUP_TYPE" val="titlestyle"/>
</p:tagLst>
</file>

<file path=ppt/tags/tag41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5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4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5*f*1"/>
  <p:tag name="KSO_WM_UNIT_LAYERLEVEL" val="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4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_5*f*2"/>
  <p:tag name="KSO_WM_UNIT_LAYERLEVEL" val="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4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_6*h_f*2_1"/>
  <p:tag name="KSO_WM_UNIT_LAYERLEVEL" val="1_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4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_6*h_a*2_1"/>
  <p:tag name="KSO_WM_UNIT_LAYERLEVEL" val="1_1"/>
  <p:tag name="KSO_WM_TAG_VERSION" val="3.0"/>
  <p:tag name="KSO_WM_BEAUTIFY_FLAG" val="#wm#"/>
</p:tagLst>
</file>

<file path=ppt/tags/tag4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_6*h_f*1_1"/>
  <p:tag name="KSO_WM_UNIT_LAYERLEVEL" val="1_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3.0"/>
</p:tagLst>
</file>

<file path=ppt/tags/tag5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_6*h_a*1_1"/>
  <p:tag name="KSO_WM_UNIT_LAYERLEVEL" val="1_1"/>
  <p:tag name="KSO_WM_TAG_VERSION" val="3.0"/>
  <p:tag name="KSO_WM_BEAUTIFY_FLAG" val="#wm#"/>
</p:tagLst>
</file>

<file path=ppt/tags/tag51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6*a*1"/>
  <p:tag name="KSO_WM_UNIT_LAYERLEVEL" val="1"/>
  <p:tag name="KSO_WM_TAG_VERSION" val="3.0"/>
  <p:tag name="KSO_WM_BEAUTIFY_FLAG" val="#wm#"/>
  <p:tag name="KSO_WM_UNIT_CONTENT_GROUP_TYPE" val="titlestyle"/>
</p:tagLst>
</file>

<file path=ppt/tags/tag52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56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7*a*1"/>
  <p:tag name="KSO_WM_UNIT_LAYERLEVEL" val="1"/>
  <p:tag name="KSO_WM_TAG_VERSION" val="3.0"/>
  <p:tag name="KSO_WM_BEAUTIFY_FLAG" val="#wm#"/>
  <p:tag name="KSO_WM_UNIT_CONTENT_GROUP_TYPE" val="titlestyle"/>
</p:tagLst>
</file>

<file path=ppt/tags/tag57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6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3.0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6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_9*f*1"/>
  <p:tag name="KSO_WM_UNIT_LAYERLEVEL" val="1"/>
  <p:tag name="KSO_WM_TAG_VERSION" val="3.0"/>
  <p:tag name="KSO_WM_BEAUTIFY_FLAG" val="#wm#"/>
  <p:tag name="KSO_WM_UNIT_PRESET_TEXT" val="单击此处编辑母版文本样式&#10;第二级&#10;第三级&#10;第四级&#10;第五级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选择预设副标题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0*b*1"/>
  <p:tag name="KSO_WM_UNIT_LAYERLEVEL" val="1"/>
  <p:tag name="KSO_WM_TAG_VERSION" val="3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CONTENT_GROUP_TYPE" val="titlestyle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PRESET_TEXT" val="正文页-预设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0*a*1"/>
  <p:tag name="KSO_WM_UNIT_LAYERLEVEL" val="1"/>
  <p:tag name="KSO_WM_TAG_VERSION" val="3.0"/>
  <p:tag name="KSO_WM_BEAUTIFY_FLAG" val="#wm#"/>
  <p:tag name="KSO_WM_UNIT_CONTENT_GROUP_TYPE" val="titlestyle"/>
</p:tagLst>
</file>

<file path=ppt/tags/tag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3.0"/>
</p:tagLst>
</file>

<file path=ppt/tags/tag70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74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UNIT_TYPE" val="i"/>
  <p:tag name="KSO_WM_UNIT_INDEX" val="1"/>
</p:tagLst>
</file>

<file path=ppt/tags/tag75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3.0"/>
  <p:tag name="KSO_WM_UNIT_TYPE" val="i"/>
  <p:tag name="KSO_WM_UNIT_INDEX" val="2"/>
</p:tagLst>
</file>

<file path=ppt/tags/tag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UNIT_TYPE" val="i"/>
  <p:tag name="KSO_WM_UNIT_INDEX" val="3"/>
</p:tagLst>
</file>

<file path=ppt/tags/tag7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3.0"/>
  <p:tag name="KSO_WM_UNIT_TYPE" val="i"/>
  <p:tag name="KSO_WM_UNIT_INDEX" val="4"/>
</p:tagLst>
</file>

<file path=ppt/tags/tag7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3.0"/>
  <p:tag name="KSO_WM_UNIT_TYPE" val="i"/>
  <p:tag name="KSO_WM_UNIT_INDEX" val="5"/>
</p:tagLst>
</file>

<file path=ppt/tags/tag79.xml><?xml version="1.0" encoding="utf-8"?>
<p:tagLst xmlns:p="http://schemas.openxmlformats.org/presentationml/2006/main"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3.0"/>
  <p:tag name="KSO_WM_UNIT_TYPE" val="i"/>
  <p:tag name="KSO_WM_UNIT_INDEX" val="6"/>
</p:tagLst>
</file>

<file path=ppt/tags/tag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*i*4"/>
  <p:tag name="KSO_WM_UNIT_LAYERLEVEL" val="1"/>
  <p:tag name="KSO_WM_TAG_VERSION" val="3.0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观看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1*a*1"/>
  <p:tag name="KSO_WM_UNIT_LAYERLEVEL" val="1"/>
  <p:tag name="KSO_WM_TAG_VERSION" val="3.0"/>
  <p:tag name="KSO_WM_BEAUTIFY_FLAG" val="#wm#"/>
  <p:tag name="KSO_WM_UNIT_CONTENT_GROUP_TYPE" val="contentchip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4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85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UNIT_CONTENT_GROUP_TYPE" val="titlestyle"/>
  <p:tag name="KSO_WM_UNIT_TYPE" val="i"/>
  <p:tag name="KSO_WM_UNIT_INDEX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35"/>
  <p:tag name="KSO_WM_TEMPLATE_CATEGORY" val="custom"/>
  <p:tag name="KSO_WM_TEMPLATE_INDEX" val="20230272"/>
</p:tagLst>
</file>

<file path=ppt/tags/tag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*i*5"/>
  <p:tag name="KSO_WM_UNIT_LAYERLEVEL" val="1"/>
  <p:tag name="KSO_WM_TAG_VERSION" val="3.0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TEMPLATE_CATEGORY" val="custom"/>
  <p:tag name="KSO_WM_TEMPLATE_INDEX" val="20230272"/>
</p:tagLst>
</file>

<file path=ppt/tags/tag91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0272"/>
  <p:tag name="KSO_WM_SPECIAL_SOURCE" val="bdnull"/>
  <p:tag name="KSO_WM_TEMPLATE_THUMBS_INDEX" val="1、1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20"/>
  <p:tag name="KSO_WM_UNIT_TYPE" val="f"/>
  <p:tag name="KSO_WM_UNIT_INDEX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14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8"/>
  <p:tag name="KSO_WM_UNIT_LAYERLEVEL" val="1"/>
  <p:tag name="KSO_WM_TAG_VERSION" val="3.0"/>
  <p:tag name="KSO_WM_BEAUTIFY_FLAG" val="#wm#"/>
  <p:tag name="KSO_WM_UNIT_TYPE" val="i"/>
  <p:tag name="KSO_WM_UNIT_INDEX" val="8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38">
      <a:dk1>
        <a:srgbClr val="000000"/>
      </a:dk1>
      <a:lt1>
        <a:srgbClr val="FFFFFF"/>
      </a:lt1>
      <a:dk2>
        <a:srgbClr val="5F4007"/>
      </a:dk2>
      <a:lt2>
        <a:srgbClr val="FFFCF3"/>
      </a:lt2>
      <a:accent1>
        <a:srgbClr val="F7471E"/>
      </a:accent1>
      <a:accent2>
        <a:srgbClr val="F9601E"/>
      </a:accent2>
      <a:accent3>
        <a:srgbClr val="FA791F"/>
      </a:accent3>
      <a:accent4>
        <a:srgbClr val="FC911F"/>
      </a:accent4>
      <a:accent5>
        <a:srgbClr val="FDAA20"/>
      </a:accent5>
      <a:accent6>
        <a:srgbClr val="FFC320"/>
      </a:accent6>
      <a:hlink>
        <a:srgbClr val="F40202"/>
      </a:hlink>
      <a:folHlink>
        <a:srgbClr val="1AECB3"/>
      </a:folHlink>
    </a:clrScheme>
    <a:fontScheme name="自定义 17">
      <a:majorFont>
        <a:latin typeface="MiSans Heavy"/>
        <a:ea typeface="MiSans Heavy"/>
        <a:cs typeface=""/>
      </a:majorFont>
      <a:minorFont>
        <a:latin typeface="MiSans Normal"/>
        <a:ea typeface="MiSans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  <a:prstDash val="solid"/>
        </a:ln>
        <a:effectLst>
          <a:outerShdw blurRad="203200" dist="101600" dir="8100000" algn="tr" rotWithShape="0">
            <a:srgbClr val="FF5DA9">
              <a:alpha val="10000"/>
            </a:srgb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橙色简约风">
      <a:dk1>
        <a:sysClr val="windowText" lastClr="000000"/>
      </a:dk1>
      <a:lt1>
        <a:sysClr val="window" lastClr="FFFFFF"/>
      </a:lt1>
      <a:dk2>
        <a:srgbClr val="180F02"/>
      </a:dk2>
      <a:lt2>
        <a:srgbClr val="FDF3E9"/>
      </a:lt2>
      <a:accent1>
        <a:srgbClr val="FF5824"/>
      </a:accent1>
      <a:accent2>
        <a:srgbClr val="F8832C"/>
      </a:accent2>
      <a:accent3>
        <a:srgbClr val="5A54C2"/>
      </a:accent3>
      <a:accent4>
        <a:srgbClr val="FBB01C"/>
      </a:accent4>
      <a:accent5>
        <a:srgbClr val="912200"/>
      </a:accent5>
      <a:accent6>
        <a:srgbClr val="0047D5"/>
      </a:accent6>
      <a:hlink>
        <a:srgbClr val="FF0066"/>
      </a:hlink>
      <a:folHlink>
        <a:srgbClr val="D60075"/>
      </a:folHlink>
    </a:clrScheme>
    <a:fontScheme name="主题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100000">
              <a:schemeClr val="accent1"/>
            </a:gs>
            <a:gs pos="19000">
              <a:schemeClr val="accent2">
                <a:lumMod val="40000"/>
                <a:lumOff val="60000"/>
              </a:schemeClr>
            </a:gs>
          </a:gsLst>
          <a:lin ang="2700000" scaled="1"/>
        </a:gradFill>
      </a:spPr>
      <a:bodyPr vert="horz" lIns="0" tIns="0" rIns="0" bIns="0" rtlCol="0" anchor="ctr" anchorCtr="0">
        <a:normAutofit/>
      </a:bodyPr>
      <a:lstStyle>
        <a:defPPr algn="ctr">
          <a:defRPr b="1">
            <a:ln>
              <a:noFill/>
            </a:ln>
            <a:gradFill flip="none" rotWithShape="1">
              <a:gsLst>
                <a:gs pos="0">
                  <a:schemeClr val="accent1"/>
                </a:gs>
                <a:gs pos="100000">
                  <a:srgbClr val="FBB01C"/>
                </a:gs>
              </a:gsLst>
              <a:lin ang="13500000" scaled="1"/>
              <a:tileRect/>
            </a:gradFill>
            <a:latin typeface="+mn-ea"/>
          </a:defRPr>
        </a:defPPr>
      </a:lstStyle>
    </a:spDef>
    <a:lnDef>
      <a:spPr>
        <a:ln>
          <a:solidFill>
            <a:schemeClr val="accent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Autofit/>
      </a:bodyPr>
      <a:lstStyle>
        <a:defPPr algn="l">
          <a:defRPr sz="1800">
            <a:solidFill>
              <a:schemeClr val="accent1">
                <a:lumMod val="50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自定义 51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333333"/>
      </a:accent1>
      <a:accent2>
        <a:srgbClr val="17D594"/>
      </a:accent2>
      <a:accent3>
        <a:srgbClr val="FFC000"/>
      </a:accent3>
      <a:accent4>
        <a:srgbClr val="FF7429"/>
      </a:accent4>
      <a:accent5>
        <a:srgbClr val="F84949"/>
      </a:accent5>
      <a:accent6>
        <a:srgbClr val="8830FE"/>
      </a:accent6>
      <a:hlink>
        <a:srgbClr val="304FFE"/>
      </a:hlink>
      <a:folHlink>
        <a:srgbClr val="492067"/>
      </a:folHlink>
    </a:clrScheme>
    <a:fontScheme name="主题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2877</Words>
  <Application>WPS 表格</Application>
  <PresentationFormat/>
  <Paragraphs>697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60" baseType="lpstr">
      <vt:lpstr>Arial</vt:lpstr>
      <vt:lpstr>宋体</vt:lpstr>
      <vt:lpstr>Wingdings</vt:lpstr>
      <vt:lpstr>Wingdings</vt:lpstr>
      <vt:lpstr>MiSans Normal</vt:lpstr>
      <vt:lpstr>苹方-简</vt:lpstr>
      <vt:lpstr>Arial</vt:lpstr>
      <vt:lpstr>微软雅黑</vt:lpstr>
      <vt:lpstr>汉仪旗黑</vt:lpstr>
      <vt:lpstr>Calibri</vt:lpstr>
      <vt:lpstr>微软雅黑 Light</vt:lpstr>
      <vt:lpstr>汉仪中黑KW</vt:lpstr>
      <vt:lpstr>Wingdings</vt:lpstr>
      <vt:lpstr>宋体</vt:lpstr>
      <vt:lpstr>Arial Unicode MS</vt:lpstr>
      <vt:lpstr>汉仪书宋二KW</vt:lpstr>
      <vt:lpstr>方正公文黑体</vt:lpstr>
      <vt:lpstr>+中文正文</vt:lpstr>
      <vt:lpstr>方正大黑简体</vt:lpstr>
      <vt:lpstr>Georgia</vt:lpstr>
      <vt:lpstr>MiSans Heavy</vt:lpstr>
      <vt:lpstr>微软雅黑</vt:lpstr>
      <vt:lpstr>Arial Bold</vt:lpstr>
      <vt:lpstr>微软雅黑</vt:lpstr>
      <vt:lpstr>Gill Sans</vt:lpstr>
      <vt:lpstr>Lato Light</vt:lpstr>
      <vt:lpstr>Bebas Neue</vt:lpstr>
      <vt:lpstr>Impact</vt:lpstr>
      <vt:lpstr>Palatino Linotype</vt:lpstr>
      <vt:lpstr>Georgia</vt:lpstr>
      <vt:lpstr>MiSans Normal</vt:lpstr>
      <vt:lpstr>微软雅黑 Light</vt:lpstr>
      <vt:lpstr>Calibri</vt:lpstr>
      <vt:lpstr>Kaiti SC Regular</vt:lpstr>
      <vt:lpstr>楷体</vt:lpstr>
      <vt:lpstr>汉仪楷体KW</vt:lpstr>
      <vt:lpstr>Office theme</vt:lpstr>
      <vt:lpstr>Office 主题</vt:lpstr>
      <vt:lpstr>2_Office 主题​​</vt:lpstr>
      <vt:lpstr>1_Office 主题​​</vt:lpstr>
      <vt:lpstr>PowerPoint 演示文稿</vt:lpstr>
      <vt:lpstr>目录</vt:lpstr>
      <vt:lpstr>公司简介——东方大地</vt:lpstr>
      <vt:lpstr>PowerPoint 演示文稿</vt:lpstr>
      <vt:lpstr>PowerPoint 演示文稿</vt:lpstr>
      <vt:lpstr>PowerPoint 演示文稿</vt:lpstr>
      <vt:lpstr>承保公司简介</vt:lpstr>
      <vt:lpstr>PowerPoint 演示文稿</vt:lpstr>
      <vt:lpstr>PowerPoint 演示文稿</vt:lpstr>
      <vt:lpstr>PowerPoint 演示文稿</vt:lpstr>
      <vt:lpstr>产品介绍</vt:lpstr>
      <vt:lpstr>产品优势一高保额低保费</vt:lpstr>
      <vt:lpstr>PowerPoint 演示文稿</vt:lpstr>
      <vt:lpstr>PowerPoint 演示文稿</vt:lpstr>
      <vt:lpstr>理赔服务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翟国峰</cp:lastModifiedBy>
  <cp:revision>23</cp:revision>
  <dcterms:created xsi:type="dcterms:W3CDTF">2024-09-18T08:29:18Z</dcterms:created>
  <dcterms:modified xsi:type="dcterms:W3CDTF">2024-09-18T08:29:18Z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wqlLaW5nc29mdCBQREYgdG8gV1BTIDEwMA</vt:lpwstr>
  </property>
  <property fmtid="{D5CDD505-2E9C-101B-9397-08002B2CF9AE}" pid="3" name="Created">
    <vt:filetime>2024-09-06T17:00:50Z</vt:filetime>
  </property>
  <property fmtid="{D5CDD505-2E9C-101B-9397-08002B2CF9AE}" pid="4" name="ICV">
    <vt:lpwstr>21762FE2DB28A5C4CA3EEA669D77558D_43</vt:lpwstr>
  </property>
  <property fmtid="{D5CDD505-2E9C-101B-9397-08002B2CF9AE}" pid="5" name="KSOProductBuildVer">
    <vt:lpwstr>2052-6.7.1.8828</vt:lpwstr>
  </property>
</Properties>
</file>