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73" r:id="rId2"/>
    <p:sldId id="474" r:id="rId3"/>
    <p:sldId id="659" r:id="rId4"/>
    <p:sldId id="673" r:id="rId5"/>
    <p:sldId id="674" r:id="rId6"/>
    <p:sldId id="669" r:id="rId7"/>
    <p:sldId id="675" r:id="rId8"/>
    <p:sldId id="670" r:id="rId9"/>
    <p:sldId id="676" r:id="rId10"/>
    <p:sldId id="671" r:id="rId11"/>
    <p:sldId id="672" r:id="rId12"/>
    <p:sldId id="677" r:id="rId13"/>
  </p:sldIdLst>
  <p:sldSz cx="12192000" cy="6858000"/>
  <p:notesSz cx="6858000" cy="9144000"/>
  <p:custDataLst>
    <p:tags r:id="rId16"/>
  </p:custDataLst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76" userDrawn="1">
          <p15:clr>
            <a:srgbClr val="A4A3A4"/>
          </p15:clr>
        </p15:guide>
        <p15:guide id="2" orient="horz" pos="314" userDrawn="1">
          <p15:clr>
            <a:srgbClr val="A4A3A4"/>
          </p15:clr>
        </p15:guide>
        <p15:guide id="3" pos="315" userDrawn="1">
          <p15:clr>
            <a:srgbClr val="A4A3A4"/>
          </p15:clr>
        </p15:guide>
        <p15:guide id="4" pos="74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6F39"/>
    <a:srgbClr val="CF3F0D"/>
    <a:srgbClr val="005AAB"/>
    <a:srgbClr val="F36F39"/>
    <a:srgbClr val="5B9BD5"/>
    <a:srgbClr val="DAA520"/>
    <a:srgbClr val="0080EC"/>
    <a:srgbClr val="0F99D9"/>
    <a:srgbClr val="0592FF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3628" autoAdjust="0"/>
  </p:normalViewPr>
  <p:slideViewPr>
    <p:cSldViewPr showGuides="1">
      <p:cViewPr varScale="1">
        <p:scale>
          <a:sx n="103" d="100"/>
          <a:sy n="103" d="100"/>
        </p:scale>
        <p:origin x="312" y="68"/>
      </p:cViewPr>
      <p:guideLst>
        <p:guide orient="horz" pos="4076"/>
        <p:guide orient="horz" pos="314"/>
        <p:guide pos="315"/>
        <p:guide pos="74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318" cy="7631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Char char="•"/>
            </a:pPr>
            <a:fld id="{9A0DB2DC-4C9A-4742-B13C-FB6460FD3503}" type="slidenum">
              <a:rPr lang="zh-CN" altLang="en-US" sz="1200" dirty="0"/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355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9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第五级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Char char="•"/>
            </a:pPr>
            <a:fld id="{9A0DB2DC-4C9A-4742-B13C-FB6460FD3503}" type="slidenum">
              <a:rPr lang="zh-CN" altLang="en-US" sz="1200" dirty="0"/>
              <a:t>‹#›</a:t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2457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2560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65C4-F7DF-4A2F-9AAF-EF232BB29A18}" type="datetimeFigureOut">
              <a:rPr lang="zh-CN" altLang="en-US" smtClean="0"/>
              <a:t>2024/3/25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1334-9F41-4C14-9B67-C0B5691F84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265C4-F7DF-4A2F-9AAF-EF232BB29A18}" type="datetimeFigureOut">
              <a:rPr lang="zh-CN" altLang="en-US" smtClean="0"/>
              <a:t>2024/3/25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F1334-9F41-4C14-9B67-C0B5691F84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13" b="34333"/>
          <a:stretch>
            <a:fillRect/>
          </a:stretch>
        </p:blipFill>
        <p:spPr>
          <a:xfrm>
            <a:off x="-9525" y="1444625"/>
            <a:ext cx="12192000" cy="267144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453880" y="4573905"/>
            <a:ext cx="206311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二零二四年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46"/>
          <a:stretch>
            <a:fillRect/>
          </a:stretch>
        </p:blipFill>
        <p:spPr>
          <a:xfrm>
            <a:off x="0" y="0"/>
            <a:ext cx="12192000" cy="610044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80" t="63731" b="21806"/>
          <a:stretch>
            <a:fillRect/>
          </a:stretch>
        </p:blipFill>
        <p:spPr>
          <a:xfrm>
            <a:off x="9072245" y="6100445"/>
            <a:ext cx="2847975" cy="75692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8"/>
          <a:stretch>
            <a:fillRect/>
          </a:stretch>
        </p:blipFill>
        <p:spPr>
          <a:xfrm>
            <a:off x="0" y="13335"/>
            <a:ext cx="12435205" cy="684466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2" t="34995" b="41386"/>
          <a:stretch>
            <a:fillRect/>
          </a:stretch>
        </p:blipFill>
        <p:spPr>
          <a:xfrm>
            <a:off x="7698105" y="2818765"/>
            <a:ext cx="4493895" cy="9925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056" b="25444"/>
          <a:stretch>
            <a:fillRect/>
          </a:stretch>
        </p:blipFill>
        <p:spPr>
          <a:xfrm>
            <a:off x="0" y="0"/>
            <a:ext cx="12192000" cy="587121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46"/>
          <a:stretch>
            <a:fillRect/>
          </a:stretch>
        </p:blipFill>
        <p:spPr>
          <a:xfrm>
            <a:off x="0" y="0"/>
            <a:ext cx="12192000" cy="610044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46"/>
          <a:stretch>
            <a:fillRect/>
          </a:stretch>
        </p:blipFill>
        <p:spPr>
          <a:xfrm>
            <a:off x="0" y="0"/>
            <a:ext cx="12192000" cy="610044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46"/>
          <a:stretch>
            <a:fillRect/>
          </a:stretch>
        </p:blipFill>
        <p:spPr>
          <a:xfrm>
            <a:off x="0" y="0"/>
            <a:ext cx="12192000" cy="610044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37"/>
          <a:stretch>
            <a:fillRect/>
          </a:stretch>
        </p:blipFill>
        <p:spPr>
          <a:xfrm>
            <a:off x="0" y="-5080"/>
            <a:ext cx="12192000" cy="572389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135"/>
          <a:stretch>
            <a:fillRect/>
          </a:stretch>
        </p:blipFill>
        <p:spPr>
          <a:xfrm>
            <a:off x="-9525" y="-5080"/>
            <a:ext cx="900557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01" t="69000" b="14315"/>
          <a:stretch>
            <a:fillRect/>
          </a:stretch>
        </p:blipFill>
        <p:spPr>
          <a:xfrm>
            <a:off x="8623935" y="5489575"/>
            <a:ext cx="3568065" cy="137604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70" t="9960" r="46047" b="57655"/>
          <a:stretch>
            <a:fillRect/>
          </a:stretch>
        </p:blipFill>
        <p:spPr>
          <a:xfrm>
            <a:off x="11616055" y="5184775"/>
            <a:ext cx="575945" cy="152590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57"/>
          <a:stretch>
            <a:fillRect/>
          </a:stretch>
        </p:blipFill>
        <p:spPr>
          <a:xfrm>
            <a:off x="0" y="0"/>
            <a:ext cx="12192000" cy="602424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32" t="58536" b="15296"/>
          <a:stretch>
            <a:fillRect/>
          </a:stretch>
        </p:blipFill>
        <p:spPr>
          <a:xfrm>
            <a:off x="9225280" y="5641975"/>
            <a:ext cx="2642870" cy="99187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TNkMmE4MTM0ZmJhYTNkNDM1ZjMwYjQ2Mzg0MDkyOTQifQ=="/>
</p:tagLst>
</file>

<file path=ppt/theme/theme1.xml><?xml version="1.0" encoding="utf-8"?>
<a:theme xmlns:a="http://schemas.openxmlformats.org/drawingml/2006/main" name="Nordri Tools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宽屏</PresentationFormat>
  <Paragraphs>1</Paragraphs>
  <Slides>12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宋体</vt:lpstr>
      <vt:lpstr>微软雅黑</vt:lpstr>
      <vt:lpstr>Arial</vt:lpstr>
      <vt:lpstr>Calibri</vt:lpstr>
      <vt:lpstr>Calibri Light</vt:lpstr>
      <vt:lpstr>Nordri ToolsTheme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新农合意外险</dc:title>
  <dc:creator>刘涛</dc:creator>
  <cp:lastModifiedBy>雅 高</cp:lastModifiedBy>
  <cp:revision>494</cp:revision>
  <dcterms:created xsi:type="dcterms:W3CDTF">2016-07-31T02:16:00Z</dcterms:created>
  <dcterms:modified xsi:type="dcterms:W3CDTF">2024-03-25T02:55:36Z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2052-12.1.0.16388</vt:lpwstr>
  </property>
  <property fmtid="{D5CDD505-2E9C-101B-9397-08002B2CF9AE}" pid="4" name="部门">
    <vt:lpwstr>刘涛</vt:lpwstr>
  </property>
  <property fmtid="{D5CDD505-2E9C-101B-9397-08002B2CF9AE}" pid="5" name="ICV">
    <vt:lpwstr>1581CC2BB8704A74A0E8D1A22E770343_12</vt:lpwstr>
  </property>
</Properties>
</file>