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3" r:id="rId3"/>
  </p:sldMasterIdLst>
  <p:notesMasterIdLst>
    <p:notesMasterId r:id="rId9"/>
  </p:notesMasterIdLst>
  <p:sldIdLst>
    <p:sldId id="256" r:id="rId4"/>
    <p:sldId id="257" r:id="rId5"/>
    <p:sldId id="258" r:id="rId6"/>
    <p:sldId id="282" r:id="rId7"/>
    <p:sldId id="283" r:id="rId8"/>
    <p:sldId id="284" r:id="rId10"/>
    <p:sldId id="285" r:id="rId11"/>
    <p:sldId id="286" r:id="rId12"/>
    <p:sldId id="287" r:id="rId13"/>
    <p:sldId id="288" r:id="rId14"/>
    <p:sldId id="290" r:id="rId15"/>
    <p:sldId id="291" r:id="rId16"/>
    <p:sldId id="293" r:id="rId17"/>
    <p:sldId id="294" r:id="rId18"/>
    <p:sldId id="297" r:id="rId19"/>
    <p:sldId id="295" r:id="rId20"/>
    <p:sldId id="259" r:id="rId21"/>
    <p:sldId id="296" r:id="rId22"/>
    <p:sldId id="299" r:id="rId23"/>
    <p:sldId id="300" r:id="rId24"/>
    <p:sldId id="301" r:id="rId25"/>
    <p:sldId id="303" r:id="rId26"/>
    <p:sldId id="302" r:id="rId27"/>
    <p:sldId id="280" r:id="rId28"/>
  </p:sldIdLst>
  <p:sldSz cx="12192000" cy="6858000"/>
  <p:notesSz cx="6858000" cy="9144000"/>
  <p:custDataLst>
    <p:tags r:id="rId3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38"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872" autoAdjust="0"/>
    <p:restoredTop sz="94660"/>
  </p:normalViewPr>
  <p:slideViewPr>
    <p:cSldViewPr snapToGrid="0" showGuides="1">
      <p:cViewPr varScale="1">
        <p:scale>
          <a:sx n="90" d="100"/>
          <a:sy n="90" d="100"/>
        </p:scale>
        <p:origin x="510" y="90"/>
      </p:cViewPr>
      <p:guideLst>
        <p:guide orient="horz" pos="2160"/>
        <p:guide pos="383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notesMaster" Target="notesMasters/notesMaster1.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3" Type="http://schemas.openxmlformats.org/officeDocument/2006/relationships/tags" Target="tags/tag266.xml"/><Relationship Id="rId32" Type="http://schemas.openxmlformats.org/officeDocument/2006/relationships/commentAuthors" Target="commentAuthors.xml"/><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Master" Target="slideMasters/slideMaster2.xml"/><Relationship Id="rId29" Type="http://schemas.openxmlformats.org/officeDocument/2006/relationships/presProps" Target="presProps.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ink/ink1.xml><?xml version="1.0" encoding="utf-8"?>
<inkml:ink xmlns:inkml="http://www.w3.org/2003/InkML">
  <inkml:definitions>
    <inkml:context xml:id="ctx0">
      <inkml:inkSource xml:id="inkSrc0">
        <inkml:traceFormat>
          <inkml:channel name="X" type="integer" units="cm"/>
          <inkml:channel name="Y" type="integer" units="cm"/>
        </inkml:traceFormat>
        <inkml:channelProperties>
          <inkml:channelProperty channel="X" name="resolution" value="28.3464566929134" units="1/cm"/>
          <inkml:channelProperty channel="Y" name="resolution" value="28.3464566929134" units="1/cm"/>
        </inkml:channelProperties>
      </inkml:inkSource>
      <inkml:timestamp xml:id="ts0" timeString="2024-02-24T15:33:04"/>
    </inkml:context>
    <inkml:brush xml:id="br0">
      <inkml:brushProperty name="width" value="0.0224013885524538" units="cm"/>
      <inkml:brushProperty name="height" value="0.0224013885524538" units="cm"/>
      <inkml:brushProperty name="color" value="#f80600"/>
      <inkml:brushProperty name="ignorePressure" value="0"/>
    </inkml:brush>
  </inkml:definitions>
  <inkml:trace contextRef="#ctx0" brushRef="#br0">14756 9902.16,'332'11</inkml:trace>
</inkml:ink>
</file>

<file path=ppt/ink/ink2.xml><?xml version="1.0" encoding="utf-8"?>
<inkml:ink xmlns:inkml="http://www.w3.org/2003/InkML">
  <inkml:definitions>
    <inkml:context xml:id="ctx0">
      <inkml:inkSource xml:id="inkSrc0">
        <inkml:traceFormat>
          <inkml:channel name="X" type="integer" units="cm"/>
          <inkml:channel name="Y" type="integer" units="cm"/>
        </inkml:traceFormat>
        <inkml:channelProperties>
          <inkml:channelProperty channel="X" name="resolution" value="28.3464566929134" units="1/cm"/>
          <inkml:channelProperty channel="Y" name="resolution" value="28.3464566929134" units="1/cm"/>
        </inkml:channelProperties>
      </inkml:inkSource>
      <inkml:timestamp xml:id="ts0" timeString="2024-02-24T15:33:04"/>
    </inkml:context>
    <inkml:brush xml:id="br0">
      <inkml:brushProperty name="width" value="0.0224013885524538" units="cm"/>
      <inkml:brushProperty name="height" value="0.0224013885524538" units="cm"/>
      <inkml:brushProperty name="color" value="#f7f9f8"/>
      <inkml:brushProperty name="ignorePressure" value="0"/>
    </inkml:brush>
  </inkml:definitions>
  <inkml:trace contextRef="#ctx0" brushRef="#br0">14766 9891.16,'1510'0</inkml:trace>
</inkml:ink>
</file>

<file path=ppt/ink/ink3.xml><?xml version="1.0" encoding="utf-8"?>
<inkml:ink xmlns:inkml="http://www.w3.org/2003/InkML">
  <inkml:definitions>
    <inkml:context xml:id="ctx0">
      <inkml:inkSource xml:id="inkSrc0">
        <inkml:traceFormat>
          <inkml:channel name="X" type="integer" units="cm"/>
          <inkml:channel name="Y" type="integer" units="cm"/>
        </inkml:traceFormat>
        <inkml:channelProperties>
          <inkml:channelProperty channel="X" name="resolution" value="28.3464566929134" units="1/cm"/>
          <inkml:channelProperty channel="Y" name="resolution" value="28.3464566929134" units="1/cm"/>
        </inkml:channelProperties>
      </inkml:inkSource>
      <inkml:timestamp xml:id="ts0" timeString="2024-02-24T15:33:04"/>
    </inkml:context>
    <inkml:brush xml:id="br0">
      <inkml:brushProperty name="width" value="0.09701" units="cm"/>
      <inkml:brushProperty name="height" value="0.09701" units="cm"/>
      <inkml:brushProperty name="color" value="#f7f9f8"/>
      <inkml:brushProperty name="ignorePressure" value="0"/>
    </inkml:brush>
  </inkml:definitions>
  <inkml:trace contextRef="#ctx0" brushRef="#br0">14702 9934.16,'11'0,"-1"0,1 0,0 0,0 0,10 0,-10-21,21 21,-11 0,11-11,-21 11,10 0,1 0,10-11,0 11,0-10,0 10,11-11,0 11,-11 0,11 0,0 0,-11 0,11 0,-22 0,22 0,-22 0,1 0,-1 0,1 0,21 0,-22 0,22 0,-22 0,22 0,-22 0,12 0,-12 0,-10 0,10 0,11 0,-10 0,21 11,-11-11,32 0,-21 0,0 10,21 12,-21-22,-1 0,-20 0,31 0,-31 0,42 0,-10 0,-12 11,1-11,0 0,-11 0,0 0,1 10,20-10,1 0,-22 0,-11 0,1 0,-1 0,0 0,-10 0,21 0,-10 0,10 0,-11 0,1 0,-1 0,43 0,-42 0,-1 0,11 0,-10 0,10 0,0 0,-11 0,-10 0,10 0,-10 0,11 0,-1 0,0 0,1 0,-1 0,-10 0,0 0,10 0,0 0,-10 0,0 0,10 0,1 0,-12 0,12 0,-1 0,-10 0,10 0,1 0,-11 0,-1 0,1 0,10 0,1-10,-12 10,1 0,11 0,-1 0,11 0,-21 0,0 0,-1 0,1 0,-11-11,11 11,10 0,11 0,-10-11,-1 11,0 0,-10 0,11 0,-1-11,-10 11,-1 0,12-10,-11 10,-1 0,1 0,0 0,-1 0,12-11,-11 11,-1 0,1 0,10-11,-10 11,10 0,1 0,-11 0,-1 0,1 0,10 0,-10 0,0 0,0 0,-1 0,1 0,-43 0,10 0,-10 0,0 0,11 0,-1 0,1 0,0 0,-1 0,1 0,-11 0,21 0,-21 0,21 0,0 0,-32 0,11 11,22-11,-1 0,-10 0,10 0,11 11,0-1,11 1,10 0,11 0,11 10,-11-21,22 0,21 21,-33-10,1 11,-11-22,22 0,-22 10,-21-10,10 0,-10 0,0 0,10 0,-32 0,-32 0,-10 0,-22 0,-11-10,1 10,10-11,-54 0,54 0,-11 11,22-21,21 21,-21 0,64-11,22 11,-1 0,33 0,10-21,0 21,0 0,11 0,11 0,-11 0,-11 0,0 0,-21 0,0 0,-32 0,-1 0,1 0,0 0,10-11,-31 11,-12 0,1 0,21 11,-11-11,0 0,-10 0,-1 11,12-1,-1 1,11 10,0-10,11-11,-1 0,1 0,11 11,-12 0,12-1,-12-10,1 0,0 0,-11 22,0-12,0 12,0-11,0 10,0-10,0-1,0 1,0 0,0-1,-11-10,0 11,1-11,-1 0,-21 11,10-11,1 0,0 0,-1 0,-21 0,11 0,-11 0,1 0,-23 0,33 0,-21 0,10 0,0 0,22 0,-22 0,11 0,0 0,21 0,-11 0,-10 0,0 0,11 0,-1-11,-10 11,21 0,-10 0,-11 0,0 0,21 0,0 0,11-11,11 11,11 0,20 0,23-10,-12 10,33 0,-22 0,22 0,-33 0,22 0,-21 0,-11 0,-11 0,0 0,0 0,-11 0,12 0,-12 0,22 0,-33 0,1 0,11 0,10 0,-22 0,1 0,0 0,0 0,-11-11,-11 11,-11-11,-10 1,-11 10,-53-54,43 43,-65-10,32 0,-32-1,43 11,-10-10,10 10,-22-10,55 21,9-11,-9 11,9-21,12 21,0 0,-1 0,11 0,44 0,20 10,1 1,10 11,22-1,-11 0,42 1,-52-11,-1 10,22-10,-33-11,1 10,-44-10,-20 0,-12 0,-21 0,1 0,-23 0,1 0,0 22,-22-22,33 0,-22 0,53 0,-21 0,65 0,31 0,-10 0,32 11,-11-1,33 12,-1-22,-10 21,21-10,-32-11,10 32,-42-32,-11 11,-21-11,0 0,0 0,-44 0,-9 0,-23 0,1 0,-22 0,1 0,-44 0,65 0,-22 0,-10 0,42-11,-10 11,43-11,10 11,0 0,11-11,11 1,0 10,10 0,22 0,32-22,-11 22,22 0,-33-21,33 21,-22 0,-21 0,11 0,-33 0,1 0,-12 0,-31 0,-11 0,-11 0,-11 0,12 0,-23 0,22 0,22 0,0 0,10 0,0-11,43 1,-10 10,21 0,10 0,22 0,-21 0,31 0,-20 0,20 0,-42 0,-11 0,-10 0,-1 0,0 10,-10-10,0 0,0 0,-11 11,0 0,0-1,-11-10,11 22,0-12,0 1,0 0,-11-11,-10 0,-1 0,-21 0,11 0,-32 0,32 0,-22-11,22 11,-32 0,43 0,-12-32,-9 32,20 0,-10 0,11 0,-1-11,12 11,-23 0,1 0,11 0,-1 0,-10 0,-10 0,20 0,-10 0,11 0,-1 0,-21 0,22 0,-1 0,1 0,0 0,-1 0,-10 0,0 0,11 0,-1 0,-21 0,11 0,0 0,11 0,-11 0,10 0,1 0,-11 0,-1 0,-31 0,43 0,-1 0,12 0,-12 0,-10 0,0 0,11 0,-1 0,11 0,1 0,-22 0,10 0,-10 0,21 0,-21 0,11 0,-1 0,12 0,-12 0,12 0,-23 0,-31 0,43 0,-1 0,1 0,-11 0,10 0,1 0,-22 11,22-11,-44 0,33 11,11-11,0 0,-12 0,1 0,22 0,-23 0,12 0,10 0,-10 0,-22 0,22 0,10 0,-10 0,10 0,-11 0,1 0,-11 10,21-10,-10 0,-11 0,-1 0,23 0,-22 0,10 0,12 0,-12 0,1 0,10 0,-10 0,-1 0,11 0,1 0,-12 0,1 0,-1 0,12 0,-12 0,12 0,-12 0,12 0,-12 0,1 0,10 0,0 0,1 0,-1 0,-11 0,12 0,-12 0,1 0,10 0,0 0,1 0,-1 0,0 0,1 0,-12 0,12 0,-1 0,0 0,0 0,-10 0,0 0,10 0,0 0,0 0,1 0,-1 0,0 0,-10 0,-1 0,12 0,-1 0,-10 0,10 0,0 0,1 0,-1 0,0 0,0 0,1 0,-1 0,0 0,1 0,-1 0,0 0,0 0,1 11,-1-11,-10 0,10 0,0 11,22-11,10 0,1 0,-1 21,11-21,0 0,11 0,-21 0,10 0,0 11,-21-11,10 11,0-1,-10-10,0 0,0 0,-1 0,12 0,-1 0,-10 0,21 0,-11 0,-10 0,0 0,-1 0,23 0,-12 0,-10 0,10 0,1 0,-12 0,22 0,-10 0,-1 0,1 0,-1 0,-10 0,10 0,1 0,10 0,-22 0,23 0,-1 0,-22 0,1 0,21 0,-10 0,-12 0,12 0,-1 0,1 0,-12 0,12 0,-12 0,12 0,10 0,-21 0,10 0,1 0,-1 0,11 0,0 0,-10 0,-1 0,11 11,-21-11,32 0,-11 0,-21 11,10-11,-10 0,10 0,11 0,0 0,-10 0,-1 21,11-21,0 0,1 0,-12 0,0 0,-10 0,0 0,-1 0,12 0,-22 11,11-11,10 0,0 0,1 0,10 0,-11 0,1 0,-11 0,10 0,-10 0,10 0,11 0,-10 0,10 0,-11 0,-10 0,32 0,-33 0,44 0,-33 0,-10 0,43 0,-44 0,22 0,-10 0,-11 0,-1 0,33 0,-32 0,0 0,-1 0,12 0,-1 0,0 0,-10 0,0 0,0 0,-1 0,1 0,0 0,-1-11,1 11,-32 0,-22 0,11-10,-11 10,0-11,0 11,-21-11,32 11,-11 0,11-11,0 11,0 0,10 0,-31 0,31 0,-10 0,0 0,0 0,0 0,0 0,0 0,21 0,-11 0,-10 0,43-32,0 32,10 0,11 0,11 0,32 0,-21 0,21 0,0 0,-22 0,33 0,-43 0,-1 0,23 0,-44 0,0 0,1 0,10 0,-21 0,10-10,-10 10,0 0,10 0,0 0,-10 0,0 0,0-11,-22 11,-21 0,0 0,-33 0,44 0,-54 0,11 0,-11 0,10 0,-31 0,43 0,-12 0,22 0,11 0,-10 0,31 0,-11 0,33 0,11 0,10 0,-11 0,33 0,-33 0,0 0,-10 0,0 0,-22 0,-42 0,10 0,-11 0,-64 11,54-11,-43 0,32 0,-43 0,33 0,-12 0,12 0,10 0,10 0,1 0,11 0,31 0,-10 0,21 0,44 0,-12 0,43 0,-10 0,21 0,0 21,-22-21,11 0,-42 0,-11 0,-1 0,-42 0,-21 0,-22 0,0 0,-65 0,33 0,43 0,-22 0,12 0,20 0,22 0,10 0,33 0,32-11,21 11,-10 0,21 0,21 0,-10-10,-11 10,0 0,-22 0,-31 0,-33 0,-43 0,1 0,-22 0,0 0,-21 0,-33 0,1 0,-1 0,33 0,-1 0,22-11,33 11,9 0,12 0,10-22,22 22,10-10,1-1,10 0,43-10,-11 10,-10 11,21 0,10 0,12 0,-12 0,12 0,-22 0,-32 0,-11 0,-11 0,-53 0,11 0,-33 0,0 0,-106 0,42 0,54 0,-54 0,43 0,0 0,11 0,21 0,22 0,63 0,1-10,43 10,10-11,22 11,-32 0,42 0,-53 0,22 0,-33 0,-21 0,-22 0,-42 0,-33 0,-21 0,-11 0,-31-11,20-10,-20 10,20 0,22 11,0-10,-10-23,52 33,23 0,10-10,32-12,32 22,-21 0,75 0,21 0,-11 0,119 0,-97 0,10 0,-31 0,-44 0,-52 0,-23 0,-31 0,-22 0,-64 0,21 0,22 0,-75-21,0 10,-1 0,1 1,-43-22,64 21,-10 0,53 11,0-21,64 21,11-11,22 0,10-10,0 21,43-11,-11 11,22-32,10 32,11 0,-21 0,0 0,-1 0,-31 0,-33 0,-32 0,-21 0,11 0,-54 0,32 0,-43 0,33 0,-22 0,-11 0,33 0,21 0,10 0,22-11,11 11,10-10,1-1,10 11,11 0,-22 0,22 0,-32 0,-22 0,-32 0,-21 0,10 0,12 0,-33 0,32 0,11 0,-22 0,43 0,-10 0,32-11,21 11,0 0,0 0,0 0,0 0,0 0,-21 0,-43 0,11 0,-22 0,21 11,1-11,-1 0,12 11,-1-11,-10 0,10 21,-10-21,-1 0,-21 0,33 0,-1 0,0 0,65 0,-33 0,22 0,-11 0,32 0,-42 0,10 0,-21 0,10 0,0 0,1 11,-22 0,-11-1,-10-10,-1 43,1-43,-1 11,1 0,10-11,1 0,-12 10,33-10,0 0,-1 0,1 0,-11 11,0 21,0-21,0 10,0 11,0-10,0 10,0-11,0-10,0 0,21-33,-21 1,11-1,-11 1,11 10,-11 1,21-12,-10 22,-11-11,0-10,11 10,-1 1,1 10,0-11,10 0,1 1,-22-1,21 11,-10 0,10 0,-10 0,0 0,-1 0,22 0,1 0,-1 0,11 0,-22 0,32 0,-20 0,-23 0,12 0,-12 0,1 0,11 0,-12 0,22 0,-10 0,-1 0,33 0,-33 0,1 11,-1-11,-10 0,-1 0,-20 0,-22 0,-1 0,-31 0,11 0,-33 0,11 0,0 0,-11 0,11 0,11 0,21 0,1 0,31-11,11 0,21 11,22-21,11 21,42 0,-42 0,85 0,-21 0,-22 0,22 0,21 0,-11 0,-42 0,-32 0,-44 0,-31 0,-33 10,1-10,-22 0,-21 0,-33 0,22 0,21 0,-10 0,0 0,10 0,11 0,53-10,12 10,10-22,32 12,21 10,-10 0,32-11,22 11,-12 0,33 0,-43 0,21 0,-42 0,-22 0,-21 0,-33 0,-31 0,-1 0,-21 0,-32 0,22 0,10 0,0 0,43 0,64-11,-11 11,43 0,65 0,-54 0,10 0,-31 0,-11 0,-22 0,-10 0,-22 0,-21 0,0 0,-43 0,11 0,-33 0,44 0,-11 0,10 0,43 0,33-11,-1 11,22 0,-22-21,33 21,-22 0,-10 0,-12 0,1 0,-22 0,1 0,-23 0,-9 0,20 0,-10 0,21 0,-10 0,21-11,11 11,31 0,-9 0,31 0,21 0,-10 0,11 0,0 0,-1 22,-10-12,0 12,0-11,-10-11,-1 0,11 0,-22 0,-10 10,-11-10,0 0,1 0,-33 22,-11-22,-21 0,10 0,1 10,-43-10,10 0,1 0,-12 0,-20 0,31 0,-21 0,43 0,11 0,10 0,22-10,42-12,1 22,10 0,22-10,-33 10,33-11,-1 11,-10-11,0 11,0 0,11 0,-32 0,-22 0,-22 0,-31 0,-11 0,-22 0,11 0,1 0,-44 0,22 0,-33 0,33 0,21 0,22 0,10 0,22 0,21 0,64-21,-42 21,21-11,-22 11,1 0,-33 0,-10 0,0 0,-33 0,-10 0,-11 0,1 0,-1 0,-43 0,22 0,0 0,-33 0,1 0,10 0,-10 0,10 0,22 0,-22 0,54 0,21-11,11 1,22 10,10-22,21 11,-20 11,31 0,11 0,-11 0,0 0,22 0,0 0,-11 0,-22 0,-32 0,-10 0,-32 11,-33 0,22 0,-32-11,-11 0,0 21,-11-10,33-1,21-10,21 0,22 0,21-10,32-1,-21 11,10 0,33 0,0 0,-11 0,10 0,33 0,11 0,-44 0,22 0,-32 0,0 0,-32 0,-32 0,-33 0,1 0,-11 0,-11 0,-21 0,21 0,11 0,21 0,0 0,22 0,11 0,10 0,32 0,-32 0,11 0,10 0,12 0,-33 0,21 0,-10 0,0 0,32 0,-54 0,-10 0,-43 11,0-1,0-10,-22 11,-21-11,0 0,-10 0,-1 0,11 0,11 0,21 0,11 0,0 0,21 0,43 0,22-21,-12 10,44 0,-11 1,32 10,-21 0,-1 0,12 0,-44 0,33 0,-22 0,22 0,-33 0,12 0,-33 0,-21 0,-11 10,-54 12,11-22,0 0,-32 21,33-21,-1 11,-22-11,33 11,22-11,-1 0,22 0,10 0,33-22,10 22,-21-11,42-10,-20 21,20 0,-31 0,-11 0,10 0,-31 0,-12 0,1 0,0 0,-43 11,-11-11,-11 21,-10-10,-11 32,-11-43,11 10,-10 1,10-11,43 0,10 0,33 0,21 0,0 0,22 0,31 0,-31 0,32 0,21 0,-43 0,43 0,-53 11,31-11,-53 0,0 0,-21 0,-32 0,-33 11,-21-11,22 0,-33 0,22 0,10 0,-31 0,52 0,1 0,22 0,-12 0,22-11,11-11,10 12,11 10,11-11,22 11,-12-11,-10 11,21 0,-21-10,0 10,0 0,-22 0,11 0,-10 0,10 0,0 0,-11 0,-10 0,10 0,-10 0,0 0,-43 0,-33 10,33-10,-21 0,-22 0,32 11,0-11,11 0,-32 0,32 0,10 0,44 0,-1 0,33-21,-33 21,11 0,11 0,11 0,-12 0,23 0,-1 0,-21 0,-11 0,11 0,-11 0,-21 0,-22 0,-21 0,-11 0,32 0,-10 0,10 0,0 0,33 0,-1 0,-10 0,0-22,-1 22,12 0,-12 0,-10-11,11 11,0 0,0 0,-1 0,12-10,-12 10,12 0,-12 0,1 0,0 0,0 0,10 0,-10 0,-1 0,-42 0,0 0,-86 32,54-32,-22 0,1 0,-44 0,44 0,-22 0,42 0,-20 0,42 0,21 0,12 0,-1 0,22 0,42-22,-21 22,97 0,-33 0,76 0,-119 0,22 0,0 0,-54-10,1 10,-65 0,0 0,-85 0,53 0,-97 0,87 0,10 0,11 0,-1 0,-20 0,31 0,-21 0,22 0,20-11,12 11,0 0,21-11,0 1,32-12,0 22,11 0,42 0,1 0,-22 0,43 0,-10 0,31 0,-10 0,0 0,-33 0,23 0,-55 0,11 0,-53 0,-11 11,-21-11,-22 0,-75 11,22-11,-1 0,-10 10,43-10,-22 0,-42 0,42 0,0 0,22 0,43 0,-1 0,12 0,31 0,33 0,-1 0,33 0,-22 0,22 0,-33 0,-21 0,-10 0,-1 0,-10 0,-22 11,-21 0,-54-1,33 12,10-11,0-1,0-10,11 0,22 0,42 0,-11 0,11 0,97 0,-76 0,1 0,21 0,-32 0,42 0,-20 0,-12 0,11 0,-32 0,1 0,-23 0,12 0,-1 0,1 0,-1 0,-10 0,-1 0,-31 11,-11 0,-11-11,22 0,-1 10,11 1,33-11,21 0,-33 0,12-11,10 11,-11-10,-10 10,0 0,10 0,-10 0,0 0,-1 0,1 0,0 0,-1-11,1 11,0 0,10 11,-21-1,0 1,0 0,0 10,0 11,0-21,0 0,0-1,0 12,0-11,0 10,11-10,-11 10,0-10,0 0,0-1,11-20,-11-23,0 1,0 0,0 11,10-1,-10 1,0 10,0 1,0-1,0 0,0 0,11 1,-11-1,0 32,0-10,0 0,0 10,0-10,-11 10,11 1,0 10,-10-11,-1 22,-10 0,21-32,0-1,-11 12,11-11,0-1,0 1,0 0,0-1,0-31,0-11,11-11,10 11,-10-11,-11 11,0 0,0 10,0 12,0-1,0-10,10 10,1 0,-11 22,0 21,0-11,0 11,0-21,0 21,0-21,0 0,0 10,0 1,0-12,0 12,0-12,0 1,11 11,-11-12,0 1,11 10,-11-10,0 10,0-10,0-22,10-10,-10 10,0-10,0 10,0-10,0 10,0-21,0 11,0-1,0-31,0 20,0-9,0 20,0 1,0-1,0 12,0-1,0 0,0 22,0 21,0 0,0-10,0 10,0-11,0-10,0 0,-10 10,-1-10,11-1,0 1,0 0,-11 10,0 1,11-12,-10-10,-12-10,12 10,-12-22,1 12,-11 10,-33-33,1 33,0 0,-54-21,0 21,-10-21,-11 21,53 0,-43 0,-31 0,10 0,32 0,-10 0,31 0,12 0,42 0,11 0,42-11,44 0,-1 0,33 1,0-1,31 11,23 0,-33-11,-54 1,33 10,10-11,-42-10,-11 21,-75 0,-1 0,-41 10,-12 12,11-22,-43 0,-21 10,0 1,-22-11,33 11,-12-1,23-10,31 33,-21-23,43-10,-1 22,33-22,11 0,10 10,43-10,11 0,0 0,43-10,-12 10,34 0,-12 0,-10 0,-1 0,-10 0,-11 0,-31 0,-23 0,-42 21,-32-21,-11 32,-11-21,-21-11,-32 11,11-11,42 0,-43 0,1 0,31 0,1 0,21 0,43 0,11 0,31 0,12-11,21-21,21 32,11 0,43 0,10 0,-64 0,54 0,11 0,-22 0,0 0,-32 0,-43 0,-43 0,-32 0,-42 0,-1 0,-10 0,-44 0,-20 0,-54 0,10 0,1 0,42-11,33 0,42-21,22 32,53 0,32-10,22-12,64 11,-53 1,21 10,0 0,-32 0,-11 0,0 0,-11 0,1 0,-12 0,-31 0,-43 10,10 1,-32 21,22 0,0-10,-32-11,21-1,-32 12,53-22,0 0,1 10,42-10,1 0,31 0,0-10,1-1,-1 0,-10 1,10-12,-21 11,11 11,-11 22,0-11,0 53,0-43,0 11,0-21,0 10,0 12,0-23,0 1,11-11,-1-11,12-32,-22 11,0-21,11 31,-11-10,0 22,0-1,0 0,-11 33,11-12,-11 33,11-32,0 10,0-10,0 0,0-1,0 12,0-12,-11-10,-10 0,21-10,0-1,0 0,-11-31,11 20,-10 11,10 1,0-12,0 12,0-1,0 0,0 0,0-10,0 32,-22 10,11 11,11-10,0 10,0 0,-21-11,21-10,0 0,0-1,0-20,0-12,0-10,0 11,0 10,0-21,0 0,0 21,0-21,0 0,-11-22,11 33,-21 0,21-1,0 1,0 10,-11-10,1 10,10 0,0 0,-11 11,0 11,11 32,0-22,-11 1,11-11,0 10,0 11,0-21,-10-1,10 12,0-11,0-1,0 1,0 0,0-1,0-20,0-22,0-1,0 12,0 0,0-11,0 21,0-21,0 21,0 0,0 1,0 20,0 33,0-21,0 20,0-10,0-10,0-1,0-10,0 21,0-10,10-12,-10 1,0 10,0 1,0-11,0-1,0 1,11 0,-11 10,11-21,-11 11,0-1,11-10,-1 0,1 0,10 0,1-32,-12 32,12-21,-1 10,1-21,-1 21,1-10,-1 0,-10-1,-1 1,12-11,-22 10,11 11,-11 1,0-1,0-10,0 10,10 0,1-21,-11 21,0 1,-11 10,11 10,-21 12,-1 21,-10-1,11-31,-11 32,21-11,0-21,1 10,10-10,0 10,-11 1,11-11,0-33,0-10,0-11,11-32,10-10,-21 52,11 33,-11 33,0-1,-11 53,-10 12,10-44,0-21,0-10,11-1,-10 1,10-12,-22 12,22-12,-10 1,10-22,-11 11,11-10,0-1,0 0,-11 11,11-10,0-1,0 0,0 0,0-10,0 0,0-1,22 1,-12 10,12-21,-1 11,1-1,20-10,-20 11,-1-1,1 11,10 1,-11-12,-10 12,21-1,-11 0,-10 11,0-10,10-1,-10 11,0 0,10 0,11 0,0-22,1 22,-12-10,11 10,0 0,-21 0,10 0,1 0,-12 0,1 0,0 0,10 0,-10 0,10 0,-10 0,11 0,-12 0,-42 0,-11 0,-10 10,21-10,-43 0,21 0,-10 0,0-10,21-1,11-10,-22 21,43 0,1 0,10-11,0 0,43 0,-22 11,-10 0,21 0,11 0,-11 0,11 0,-1 0,1 0,21 0,-31 0,-23 0,1 11,-22-11,1 0,-23 0,1 0,-10 0,20 0,1 0,-22 0,11 0,10 0,1 0,10 0,0 0,1 0,-1 22,0-22,11 10,-10 1,10 0,0-1,0 1,-11 11,0-12,-10 12,21-12,-22-10,-20 0,-1 0,0 0,11 0,0 0,21 0,-10 0,10 0,22 0,10 0,11 0,22 0,-12 0,1 0,22 11,-44-11,43 0,-42 0,10 0,-22 0,1 0,-11 11,-21-11,-1 0,-21 10,11 1,11 0,0-11,-1 0,11 0,1 0,-1 0,0 0,1 0,10 11,21-11,11 0,11 0,32 0,-43 0,22 0,-1 0,22 0,-11 32,22-22,-22 12,22-11,-43-11,-22 0,1 10,-44 1,-21-11,-74 32,52-21,-42 10,54-10,-33-11,11 0,21 11,1 21,21-32,21 0,11-11,11 11,32-11,21 11,0-10,0-1,-10 11,-11-11,-11 11,11-21,-33 21,12 0,-33 0,-42 0,20 0,-20 0,-33 0,11 0,-10 0,31 0,11 0,33 0,42 0,11 0,21 0,11 0,21 0,0 0,-31 0,10 0,-54 0,-10 0,0 0,-11 11,-33-1,23 1,-22-11,10 11,1 10,10-21,43 0,11 21,11-10,20-11,1 22,-10-22,-12 0,-31 0,-12 0,1 0,0 0,-11-11,0 0,0 0,0 1,0-1,-11 11,-21 0,-43-11,21 11,12 0,-33 0,43-10,-22 10,22 0,-11 0,22 0,10 0,0 0,33-32,-1 32,43 0,-21 0,21-11,-10 11,10-11,-21 11,11 0,-22 0,0 0,-11 0,-10 0,-54 0,11 0,-64 22,42-22,-32 10,22-10,-11 11,43 10,0-21,75 0,-11 0,21 0,-10 0,21 0,-10 0,-22 0,0 0,-10 0,-1 0,1 0,-12 0,12 0,10 0,-22 0,1 0,-43 0,11 0,-1 0,-10 0,0 0,0 11,10-11,12 0,53 0,10 0,-10 0,10 0,-10 0,22-11,-33 11,0 0,-11 0,-10 0,10-10,-31 10,-12 0,-21 0,11 10,11-10,-11 11,21 0,0-1,22-10,0-10,32 10,21 0,-11 0,22 0,11 0,-11 0,11 0,-54 0,-22 0,-42 0,-32 0,0 0,-22 0,0 0,-31 0,31 0,-32-22,54 12,-32 10,53 0,32-11,11 0,32 1,86-1,-64 11,42 0,0-22,1 22,-44 0,22 0,-11-10,-53 10,0 0,-43 0,0 0,-108 0,108 0,-32 0,21 0,0 0,0 0,22 0,10 0,76 0,-12 0,22 0,54 0,-33 0,11 0,-11 0,-21 0,-21 0,-33 0,1 0,-54 0,-22 0,-96 0,97 0,-33 0,0 0,11 0,0 0,54 0,0 0,53 0,107 0,-11 0,-42 0,-32 0,10 0,-11 0,33 0,-65 0,-10 0,0 10,-22-10,-10 0,-54 22,32-11,0-1,-43-10,1 11,-1-11,-21 0,43 0,0 21,42-21,65 0,11 0,20 0,55 0,-22 0,-21 0,-22 0,11 0,-22 0,-20 0,-66 0,1 0,-128 0,63 0,-53 0,54 0,21 0,11 0,-33 0,44 0,32 0,53 0,32 0,0-10,43 10,-10 0,20-32,12 32,-43-11,-1 11,-10 0,-32 0,-11 0,-21 0,0 0,-22 0,-21 0,-97 0,76 0,-22 11,0-1,21-10,-21 11,107-32,-10 21,42-11,0 0,1 0,-12 11,33 0,-22 0,22 0,-43 0,-11 0,-22 0,-20 22,-1-11,-10-11,-22 21,0-21,11 0,0 11,-33-11,23 0,9 10,12-10,0 0,10 11,0 0,22-11,10 0,1 0,-1 0,-10 0,10 0,-10 0,21 0,-21 0,-1 0,-10 10,-10-10,-44 22,54-11,-10-11,-23 21,23-21,-1 11,0-11,33 0,10 0,21 10,-31 12,-33-22,0 0,33 0,10 0,11 0,-33 0,1 0,11-11,-12 11,-10-11,0 1,-10 10,-23 0,-9 0,-1 0,-43 0,33 0,-33-11,22 11,-11 0,0-11,43 11,-1 0,23 0,-12-10,12 10,10-11,0-11,10 1,12 0,-1-11,-10 21,-11 0,0 0,-11 1,-53-33,-11 43,11-11,-1 11,-9-11,9 1,22 10,33 0,-12 0,22-11,22 0,31-10,-21 10,1 0,9 1,-10 10,-21-11,0 0,-33 11,-20 0,-12-10,22 10,11 0,10 0,0 0,11-11,11 11,53 0,0 0,11 0,11 0,-32 0,31 0,-31 0,-33 0,-42 0,-22 0,-75 0,65 0,-22 0,0 0,10 0,-10 0,43 0,22 0,20-11,22 1,33 10,-33 0,11 0,-1 0,33 0,-42 0,42 0,-33 0,12 0,-22 0,0 0,-53 0,-1 0,-10 10,-21 1,-22 21,21-11,-21 1,-10-22,-23 21,33 1,11-22,-21 0,63 10,-10-10,-11 11,11-11,53 0,12 0,20 0,44-21,20-1,-31 12,-32 10,31 0,-74 0,-22 0,-32 10,1 1,-1 10,-32 1,10-11,33-11,0 0,11 0,10 0,43 0,32 0,54 0,-21 0,20 0,-9-11,20 11,-10-11,-33 11,-10 0,-21 0,-33 0,12 0,-23 0,1 0,0 0,-22 0,0 0,-53 11,-22-11,11 0,0 0,-21 0,-22 0,11 0,0 0,75 0,0-11,32 0,11-21,10 22,22-1,10-21,33 21,-22-10,11-1,-11 1,-10 21,21-22,-32 22,21 0,-21 0,0 0,-33 0,12 0,-11 0,-11 11,-11 0,-11 0,1-11,-33 10,1 33,10-22,-32-10,54-11,-1 11,54-11,11-22,0 22,43-32,-22 22,0 10,22 0,-33-11,33 0,-75 11,0 0,-44 0,-20 0,10 0,-43 0,22 0,-43 0,53 0,-10 0,32 0,11 0,21-10,10 10,23-11,20-21,-10 21,53 0,-42 11,10-10,-10 10,-12 0,-9 0,20 0,11 0,-42 0,21 0,-33 0,1 0,-32 0,10 0,-64 32,-11-32,-53 0,11 21,106-21,11 0,33 0,-1-21,22 10,21 11,-10-11,32 11,-33 0,1 0,-1 0,-21 0,0 0,-10 0,-11 0,-1 0,1 0,-32 0,-12 0,1 11,-32 0,32-1,0-10,-22 11,44-11,-1 0,75 0,-21 0,32 0,-22 0,12 0,-1 0,-32 0,0 0,-21 0,0 0,-1 0,12 0,-12 0,-74 0,32 0,0 0,-43 0,11 0,-11 0,53 0,12 11,52-22,12-10,-11 21,21 0,-21-11,-22 11,1 0,-1 0,-10 0,0 0,-1 0,12 0,-12 0,12 0,-11 0,-33 11,22-1,11-10,10 0,1 0,-1 0,1 0,-12 0,1 0,0 0,-11 11,0 21,-22-10,-21-1,22-10,-11 10,-22 1,22-12,-21 12,-1-12,11-10,0 0,22 0,0 0,10 0,-11 0,12 0,-12 0,12 0,-12 0,1-10,32-12,31 1,1 10,-11 0,22 1,10-33,-10 22,-33 10,11 0,-10 11,-1-11,-10 11,-1 0,1 0,-22 0,-31 22,-1 10,32-21,-32-1,-21 1,10 32,1-22,-22-10,21 0,22-11,22 10,-1-10,22 0,42 0,33 0,-1 0,-10 0,32 0,11 0,0 0,-32 0,-11 0,-43 0,0 0,-11 0,-21 11,-42 21,-33-21,0-11,-11 11,-10-11,-22 10,11-10,53 0,-32 0,12 0,31 0,32 0,32-10,1-1,31-10,-31 21,63-11,-20 11,10-11,0 11,10 0,-42 0,21 0,-42 0,-12 0,-52 32,-23-10,12-12,-22 23,11-12,-1-21,-10 21,22-10,-11-11,32 0,21 0,22 0,21 0,21 0,54 0,-10 0,-1 0,-21 0,0-32,-43 21,-11 11,-31 0,-65 22,43-22,-11 21,-43-10,11-11,0 0,11 0,-54 0,65 0,-12 0,23 0,31 0,32 0,65-11,-11 11,32-32,22 32,-33-11,43 1,11-1,-54 0,-10 11,-22-11,-42 11,-65 0,-107 0,32 0,22 0,-22 0,11 0,-43 0,32-21,22 21,53-21,22 21,10-11,0 11,11-11,11 0,21-10,11 0,32 21,43 0,-33 0,22-11,22 11,-54 0,21 0,-21 0,-32 0,32 0,-43 0,-11 0,1 0,-1 0,-53 21,0-21,-32 22,0-12,31 23,1-23,11-10,10 0,0 0,22-10,21-1,11-11,11 12,63-1,-31 11,11 0,-23 0,-9 0,-87 0,-10 11,11-1,-22-10,-43 0,22 11,0-11,-54 0,43 0,-11 0,33 0,10 0,32 0,33 0,10-21,0-22,43 21,-11 1,-10-22,-33 33,22-12,-11 11,-11 11,12-10,-12 10,-10 0,21 0,11 0,-22 0,1 0,-12 0,-20 0,-23 43,-20-22,21-21,-22 32,-10-32,-11 21,32-10,0-11,-10 11,63-11,33-11,0 0,43 11,-22-21,11 21,-11-11,-32 11,-21 0,-22 0,-21 11,0 0,0 10,21-21,1 0,-1 11,22-11,42 0,11 0,11 0,0 0,-10 0,-1 0,-21 0,-33 0,-42 0,11 0,-43 11,10-11,11 0,-21 0,-22 0,33 0,-12 0,33 0,0 0,43-11,-11 0,43 0,-11-10,0 10,11-10,-22 10,1 11,-1 0,1 0,10 0,-22 0,12 0,-1 0,-32 11,-10-11,10 0,-21 21,11-10,10 10,22-21,0 0,21-21,10 21,1 0,11 0,-22 0,0 0,-10 0,-55 0,23 11,-22-1,21 1,0-11,0 0,44 0,-12-11,11 11,0-10,0-1,-10 11,-12 0,-31 0,-11 0,0 0,10 0,12 11,31-11,-10 0,10-11,-10 11,0 0,-11-11,10 11,1 0,0 0,-11-10,32-1,-21 0,-1 11,1 0,0-10,-1 10,-10-11,11 11,0 0,0 0,-1 0,1-11,0 0,-1 11,1-10,0-1,0 11,-1-11,1 1,10 10,-10 0,-11-11,11 11,-1 0,1 0,11 0,-12 0,1 0,0 0,-1 0,1 0,0 11,0-11,-1 0,1 0,0 0,-11 10,0 1,0 0,0-1,0 1,-11 0,0 21,11-21,-10 10,-1 0,11-10,-11 0,11 0,-11-1,1 1,10 10,0-10,0 11,0-12,-11 12,0-12,11 1,-10-11,-1 0,-21 0,-11-21,-11 10,-10-43,0 33,-11-22,43 22,-32-1,42 12,11 10,11-11,0-10,0 10,0-11,22 1,-11 10,-1 1,-10-1,22 0,-12 11,1 0,0-21,0 10,-1 11,12 0,-1 0,0 21,-10 1,21-11,-21 10,10-10,-10-1,-11 1,0 0,0 21,0-11,0-10,0 10,11-10,0-11,-1 0,12 0,-12 0,12-11,-11 1,-1-1,12 11,-12-11,1 11,0 11,-11 0,10 21,-10-21,11 21,-11-11,0-10,11 0,-11-1,0 12,11-12,-1 1,-10 0,0 0,22-11,-22-11,0 0,0-10,0-11,10-11,-10 11,0 21,0-32,0 32,0 1,0-1,0 0,11-10,-11 10,0 0,0 1,0-1,11 0,-11 1,11-1,-11 0,0 22,0 21,10-21,-10 10,0 1,0-1,0 11,0-11,0-10,0 0,0 0,0 21,0-22,0 1,0 0,0 0,0 10,0-10,0-1,0 1,0 0,0 10,0-10,0 0,0 10,0-10,0-1,0 1,0 0,11 0,-11-1,0 1,0-32,0-1,0-21,0 22,-11-11,1 0,10 21,-11-10,11-12,-11 12,0 21,1-21,-1-1,-10 11,10 11,-21-10,10 10,-10 0,22 0,-23-11,1 0,0-10,0 21,21 0,-10-11,10 11,-10 0,31 0,12 0,42 11,-21 0,-11-11,-21 0,0 0,-33 10,11-10,-10 22,0-22,31 0,12 0,-1-11,-10 11,0-11,21 1,-22-1,-20 0,-1 11,-21 0,0 0,0 0,-22 0,0 0,1 0,-22 0,11 0,21 0,0 0,-10 0,10 0,-11 0,11 0,11 0,0 0,0 0,21 0,-10 0,10 0,-10 0,10 0,-21 0,21 0,-10 0,-1-10,-10 10,-11 0,1 0,9 0,1 0,0-11,21 11,-10 0,10 0,1 0,-1 0,0 0,0 0,1 0,-1 0,0 0,1 0,10-22,21 22,33-32,-12 32,33-10,0-12,-43 11,11 11,0-10,-32-1,0 11,-22 0,-11 11,-10-1,11 1,-1-11,-10 0,11 22,-22-22,22 0,-22 10,21-10,-20 0,9 11,12-11,-22 11,-10-11,31 0,1 0,-1 0,1 10,10-10,-21 0,21 0,1 11,31 0,33 10,-11-10,10-11,-31 11,10-11,-22 0,-42 0,-43 0,0 0,11 0,-11 0,32 0,0 0,22 0,53 0,43 0,11 0,21 0,11 0,-22 0,-21 0,11 0,-1 0,-20 0,-55 10,-53 1,-53 0,43-11,-65 0,21 0,-20 21,20-10,22-11,-10 0,52 0,23 0,10 11,43-11,10 0,54 0,-21 0,-11 0,21 0,22 0,0 0,-22 0,11 0,-10 10,-1 12,-10-1,10-10,-42 0,-22-1,-11-10,-10 0,-22 0,-21 0,11 0,-12 0,-9 11,9 0,-31-1,-11-10,11 0,0 0,21 0,11 22,10-11,33-22,32 11,0 0,42-11,33 11,11 0,-65 0,11 0,-54 0,1 0,-33 0,0 11,-21-11,-11 11,-42-11,-1 0,0 0,-21 0,22 10,-1 1,43-11,-10 11,42-11,32-11,44-32,-23 32,55-10,-33-22,0 11,-21 11,-11 21,-10 0,-12 0,1 0,0 0,-11 10,-11-10,-21 32,11-32,-1 11,-10-11,11 22,10-22,-11 0,1 0,0 0,10 0,43 0,11 0,32 0,-11 0,-10 0,-1 0,-21 0,-21 10,-11 1,-21 0,-22-11,0 10,-11 12,-21-22,22 0,-11 0,-1 11,23-11,20 0,1 10,10-10,32 0,12 0,-1 0,10 0,-31 0,11 22,-12-12,1 12,-11-12,0 1,0 0,-43-11,-10 11,10-1,0-10,-11 22,44-22,-1 0,32 0,1 0,10 0,22 0,31 0,-21 0,22 0,-54 0,0 0,-10 0,-54 0,10 0,-31 0,21 0,-33 0,-10 0,11 0,-11 0,11 0,0 0,-11 0,53 0,12 0,10-11,53-21,22 32,0 0,-11 0,43 0,0 0,1 0,-12 0,0 0,-21 0,0 0,-43 0,-10 0,-12 0,1 0,-43 0,-32 11,21-11,-11 0,-31 0,10 0,-11 0,22 0,42 0,1 0,96 0,-11 0,11 0,-21 0,42 0,-42 0,-1 0,-10 0,11 0,-22 0,21 10,1 12,-22-22,11 0,-22 0,-10 0,-11 10,11-10,-1 0,1 0,0 0,-1 0,1 0,-32 0,-22 0,-21 0,-151 0,87 0,42 0,-42 0,-22 0,21 0,1 0,10 0,11 0,21 0,1 0,10 0,-11 0,0 0,11 0,-10 0,-1 0,0 0,1 0,10 0,-11 0,22 0,-11 0,21 0,-10 0,53 0,-10 0,10-10,22-1,21-10,32 10,-10 0,10 0,22 11,10 0,11-21,-32 21,-11 0,-31 0,-23-11,-20 11,-44 0,1-32,-55 22,33 10,-32-11,32 0,-10 0,10 11,0 0,0-10,32 10,11 0,11 0,21-11,42-10,-10 21,43 0,11 0,0 0,-11 0,0 0,-75 10,-32-10,-1 0,-52 0,31 0,-21 0,-21 0,42 0,-21 0,43 0,0 0,21 0,1 0,42 0,11 0,21 0,-11 0,-10 0,22 0,-55 0,1 0,0 11,-11 0,-22-11,12 32,-23-32,-9 21,20-10,-10 0,21-11,1 0,52 0,-9 0,74 0,-22 10,55 12,-33-22,10 21,1-21,-21 11,-65-11,-43 0,-10 11,-33-11,1 0,-33 0,0 0,11 0,-32 0,-32-22,10-10,22 11,0 21,32-22,-10 12,53 10,42-22,33 11,0 11,0-10,32 10,-32-11,-11 11,-22 0,1 0,-22 0,-10 0,-33 0,12 0,-1 0,-32 0,21 0,-10 0,43 0,-12 0,12 0,21-11,54 1,-12-1,1 11,43-22,-33 22,-31 0,-11 0,-33 0,-10 0,-43 0,43 0,-32 11,-11-11,10 0,33 0,-21 0,42 0,43 0,32 0,-10 22,42-1,-21-10,11 10,-22 1,-10-22,-22 10,-43-10,-42 0,-12-32,-52 11,10-33,10 33,-42-11,43 10,42 1,43 21,11-11,0-10,11 21,32 0,-11 0,11-11,21 11,0 0,22 0,21 0,22 0,-54 0,42 0,-63 0,-11 0,10-11,-53 1,11 10,-22 0,-64 0,0 0,33 0,9 0,12 0,10 0,11-11,11 0,21 0,11 1,32-44,-54 54,1 0,-44 0,1 11,-11-11,0 11,21-1,-10 1,31-11,12 0,10-21,-11 21,-10 0,-22 0,-21 0,11 10,-11 1,21-11,11 11,21-11,-10 0,0 0,-43 0,-54 0,11 0,-64 0,21-11,54 11,-22 0,0-21,1 10,10 11,-11-22,11 12,43 10,11 0,10 0,11-11,11 0,10 11,11 0,0 0,22 0,21 0,-43 0,0 0,-11 0,1 0,-12 0,-52 0,-12 0,-32 0,33 0,-33 0,43 0,1 0,20 0,1 0,42 0,1 0,-12 0,1 0,0 0,-1 0,-10 22,0-12,0 1,0 0,11 21,-11-21,0-1,0 1,0 0,11 0,-11-1,0 1,11 10,-11 1,0-12,0 12,0-11,0 10,0-10,0 10,0 1,0-12,0 1,0 0,0-1,0 1,0 0,0 10,0-10,0 0,0 21,0-22,0 1,10-11,1-32,-11 11,0-1,11 1,-11-1,0 12,10-22,-10 21,0 32,0 33,0-1,0-31,0-12,0 1,0 0,0 0,0-1,11-10,0 0,32 0,-33 0,1 0,21 0,11 0,-11 0,22 0,-22 11,43 0,-22-11,1 0,10 0,-43 0,-10 0,-11 21,-21-21,-1 0,-10 0,0 0,-54 0,33 11,-22-11,0 0,11 0,32 0,21 0,0 0,22-11,10 0,22-31,21 20,1-42,-1 32,32 0,-31-11,-1 11,-32-11,-11 43,-10-11,0 11,-11-11,0 1,-22 10,-21-11,11 11,-10-32,9 32,-31-11,43 1,10 10,0 0,11-11,11 0,10 11,33-21,-11 21,-22 0,11-11,-21 11,-22-11,-31 1,31 10,0 0,-10 0,21-11,32-11,0 22,-11 0,1 0,-12 0,-20-21,-12 21,-20 0,9-11,-42 1,33-1,-12-11,11 12,22 10,10 0,0 0,44 0,31 10,-21 1,-11 11,21-12,-42 12,10-22,1 10,-11-10,-1 11,22-11,-10 11,-1-11,11 11,-10-1,-1-10,11 11,-21 0,0-11,-22 0,-32 0,32 0,1 0,-1 0,0 10,54-10,32 0,0 0,21 0,22 0,21 0,-53 0,43 0,-22 0,53 0,-31 0,-1 0,-21 0,11 0,0 0,-32 0,21 0,-22 0,1 0,-32 0,-44 0,1 0,-43 0,-22 22,-31-11,42-11,11 0,0 10,21-10,22 0,42 0,76 0,-33 22,33-22,-33 0,-32 0,11 0,11 0,-76 0,1 0,0 0,0 0,-1 0,12 0,-12 0,1 0,0-11,0 11,-1 0,12 0,-12 0,1 0,0 0,0 0,-1 0,1 0,0 0,10 0,-10 0,-1 0,1 0,0 0,0 0,-1 0,12 0,-12 0,1 0,0 0,0 0,-1 0,12 0,-12 0,1 0,0 0,0 0,-1 0,1 0,0 0,-1 0,1 0,0 0,10 0,-10 0,-11 11,0-1,0 12,0-1,11 1,-11 10,10-22,1 12,-11-11,0 10,0 0,0-10,0 11,11-12,-11 12,0-12,0 12,10-22,1 10,-11 12,0-11,11-1,-11 1,11-11,-1 0,1 0,0 0,-1 21,12-21,-11 0,10-10,-21-1,0 0,0-21,0 21,0 1,0-1,0-10,0 10,0 0,0 1,0-12,0 1,0 10,0 0,0 1,0-1,0-11,0 12,0-1,0 0,0 1,0-1,0 0,-11 11,1-11,10-10,0 10,-11 1,11-1,-11 11,0-11,11 1,-21-1,10 11,1 0,-12 0,11 0,1 0,-1 0,0-11,1 0,-1 11,0-10,0-1,1 11,10-11,-11 11,11-10,-11-1,1 0,-1 11,0 0,-10 0,-1 0,1 0,0 0,-1 0,1 11,-11-11,10 11,-10 10,21-21,-10 0,10 0,1 0,20 0,22 0,-10 0,10 0,11 0,-11 0,21 0,12 0,-44 0,-10 0,-1 0,1 0,11-11,-12 1,1 10,10-11,-10-11,0 22,0-10,-11 20,0 1,0 0,0 0,0 10,0-10,-11-11,-11 0,-20 0,9-32,12 21,0-11,10 22,-10-21,-1 0,11 10,1 11,-1-11,0 11,1 0,-1 0,0 0,0 0,1 0,-1 0,0 0,22 0,0 0,-1 0,12 0,10 0,0 0,22 11,-33-11,0 11,1-1,-11-10,-1 0,1 0,0 11,-11 0,0-1,0 1,0 0,0 0,0-1,0 1,0 0,-22 10,12 1,-1-12,0 12,0-1,11-10,-10-11,-1 10,0 12,11-1,-21-10,10 0,1-1,10 1,-22 11,11-1,1 0,-1-10,11 11,0-12,-11 1,11 0,0-1,-10 12,10-1,-11-10,11 10,0-10,-11 0,0-1,11 1,0 0,0 0,0-1,11-20,-11-1,0-11,22-31,-12 21,-10 21,11-32,0 22,-1-11,-10 21,0-10,0-1,0 11,-10 1,-1 10,11 0</inkml:trace>
</inkml:ink>
</file>

<file path=ppt/ink/ink4.xml><?xml version="1.0" encoding="utf-8"?>
<inkml:ink xmlns:inkml="http://www.w3.org/2003/InkML">
  <inkml:definitions>
    <inkml:context xml:id="ctx0">
      <inkml:inkSource xml:id="inkSrc0">
        <inkml:traceFormat>
          <inkml:channel name="X" type="integer" units="cm"/>
          <inkml:channel name="Y" type="integer" units="cm"/>
        </inkml:traceFormat>
        <inkml:channelProperties>
          <inkml:channelProperty channel="X" name="resolution" value="28.3464566929134" units="1/cm"/>
          <inkml:channelProperty channel="Y" name="resolution" value="28.3464566929134" units="1/cm"/>
        </inkml:channelProperties>
      </inkml:inkSource>
      <inkml:timestamp xml:id="ts0" timeString="2024-02-24T15:33:04"/>
    </inkml:context>
    <inkml:brush xml:id="br0">
      <inkml:brushProperty name="width" value="0.09701" units="cm"/>
      <inkml:brushProperty name="height" value="0.09701" units="cm"/>
      <inkml:brushProperty name="color" value="#f7f9f8"/>
      <inkml:brushProperty name="ignorePressure" value="0"/>
    </inkml:brush>
  </inkml:definitions>
  <inkml:trace contextRef="#ctx0" brushRef="#br0">15098 9377.16,'0'0</inkml:trace>
</inkml:ink>
</file>

<file path=ppt/ink/ink5.xml><?xml version="1.0" encoding="utf-8"?>
<inkml:ink xmlns:inkml="http://www.w3.org/2003/InkML">
  <inkml:definitions>
    <inkml:context xml:id="ctx0">
      <inkml:inkSource xml:id="inkSrc0">
        <inkml:traceFormat>
          <inkml:channel name="X" type="integer" units="cm"/>
          <inkml:channel name="Y" type="integer" units="cm"/>
        </inkml:traceFormat>
        <inkml:channelProperties>
          <inkml:channelProperty channel="X" name="resolution" value="28.3464566929134" units="1/cm"/>
          <inkml:channelProperty channel="Y" name="resolution" value="28.3464566929134" units="1/cm"/>
        </inkml:channelProperties>
      </inkml:inkSource>
      <inkml:timestamp xml:id="ts0" timeString="2024-02-24T15:33:04"/>
    </inkml:context>
    <inkml:brush xml:id="br0">
      <inkml:brushProperty name="width" value="0.09701" units="cm"/>
      <inkml:brushProperty name="height" value="0.09701" units="cm"/>
      <inkml:brushProperty name="color" value="#f7f9f8"/>
      <inkml:brushProperty name="ignorePressure" value="0"/>
    </inkml:brush>
  </inkml:definitions>
  <inkml:trace contextRef="#ctx0" brushRef="#br0">14648 9763.16,'22'0,"-1"0,11 0,11 0,32 0,-21 0,10 0,22 11,-1-11,-10 10,-21-10,42 0,-32 0,-42 0,64 0,-54 0,32 0,-11 0,-42 0,11 0,-12 0,1 0,-22 0,-21 11,-11-11,-42 11,-1-11,-10 0,-11 0,10 0,1 0,-22 0,43 0,-21 0,31-11,33 11,11-11,10 11,11-10,11 10,0 0,10-22,0 22,1 0,10 0,0 0,-10 0,10 0,-11-10,-10-1,-1 11,-31 0,-11 0,0 0,0 0,-11 0,21 0,1 0,10 0,-10 0,10 0,0 0,1-11,10 0,0-10,0 10,-22 22,22 0,-10-11,-12 10,12-10,-1 11,22-11,10 0,0 0,11-11,43 11,-21 0,64 0,-22 0,-21 0,43 0,21 11,-10 11,-33-22,11 32,-64-32,32 10,-32-10,0 0,31 0,-9 0,20 11,-20-11,20 0,-10 0,0 0,0 0,-32 0,-11 0,0 0,0 0,-10 0,-1 0,-10 0,21 0,-11 0,22 0,-11 0,11 0,32 0,-21 0,10 11,11 0,-32-11,0 0,-1 0,-20 10,-44-10,-42 0,11 0,-22 0,-11 0,0 0,1 0,-1 0,11 0,32 0,-10 0,-1 0,22 0,-32 0,42 0,-10 0,0 0,-21 0,31 0,44 0,42 0,-11-10,54 10,-10 0,10 0,21 0,-42 0,43 0,21 0,21 0,-32 0,0 10,11 1,-43-11,-32 0,-53 0,-12 0,1 0,-54 0,-21 0,0 0,-54 0,-11 0,1 0,-1 0,44 0,-12 0,-10 0,22-21,-1 10,54 11,-11 0,22 0,10 0,-11 0,12 0,31 0,22-32,21 32,43 0,-21 0,-11 0,21 0,22 0,-21 0,-12 0,1 0,-54 0,-11 0,12 0,-44 0,-43 0,-21 0,-21 0,-33 0,1 0,-1 0,44 0,-33 0,0-11,11 11,32 0,0 0,54 0,-1 0,12 0,-1 0,0 0,1 0,10-21,10 21,12-22,31 22,33-11,-11 1,21 10,22-11,10 11,-20 0,9 0,1 0,-64 0,21 0,-54 0,-10 0,-33 0,-42 0,0 0,-33 0,12 0,-33 0,32 0,-10 0,21 0,0 0,54 0,-22 0,32 0,-21 0,0 0,21 0,-32 0,-21 0,43 0,10 0,43 0,11 0,21 0,43 0,0 0,22 0,-22 0,11 11,10 21,22-11,-54-10,-31 10,-97 1,-43-11,-32-11,-11 0,-11 0,33 0,-33 0,-31-11,21 0,10-10,43 21,65-11,0 11,21-11,21 11,0 0,65-21,-32 21,74-22,1 22,-33 0,54 0,0 0,32 33,-64-23,-1 1,-52-11,-33 0,-64 11,-54-11,43 10,-32-10,-21 0,-33 0,44 0,-33 0,43 0,11 0,-22 0,32 0,22 0,22 0,20 0,1 0,0 0,-43 0,-33 0,-10 0,-42 0,-1-21,32 21,-32-21,1-12,10 12,42 10,33 11,32-10,22-1,-1 11,22 0,21 0,-10 0,-12 0,44 0,-32 0,-1 0,-10 0,-22 0,1 0,-22 11,-11-11,-32 10,-21 1,11-11,-33 11,22-11,-43 0,32 0,-11 0,0 0,43 0,11 0,22 0,20 0,1 0,21 0,0 0,22 0,-22 0,0 0,11 0,-11 0,0 0,0 0,-21 0,0 0,-33 0,-21 0,-21 21,11-21,-22 0,32 0,11 0,10 0,54 0,43 11,11-11,43 21,-1-10,-32 0,33 32,21-11,-54-11,-32-10,-21-11,-43 10,-10-10,-65 0,10 0,-42 0,-32 0,-32 0,-65 0,1 0,-55 0,108 0,-21 0,96 0,21 0,33 0,106-10,-21 10,33 0,63 0,-21 0,43 0,43 0,75 0,-22 32,-32 0,-64-11,-54-10,-85-11,-11 11,-54 0,12-11,-76 10,21-10,-42 0,43 0,-54 0,-43 0,43 0,-42 0,42 0,53-10,22-1,75-11,11 12,32-1,10-10,33 10,0 0,31 11,-20 0,10 0,-11 0,-31 0,-44 0,-32 0,-32 0,-21 0,-43 0,-21 0,31 0,-31 0,-33 0,43 0,11-21,75 21,21 0,11-22,11 22,43 0,10-10,32 10,33 0,-33 0,33 0,42 0,43 0,-53 21,-43-21,-43 21,-65-21,-10 22,-21-22,-22 0,-64 0,-32 0,10 0,44 0,-44 0,1-22,31 22,22 0,54 0,-1-10,33-1,32-10,21 21,0 0,-31-22,-12 22,0 0,-42 0,-33 0,-21 0,22 0,-33-10,33-1,21 0,42 11,-10-11,11 11,-22 0,-21 0,-43-32,22 32,-44-10,44-1,21 11,21 0,0 0,33-11,-1 11,-10 0,21-11,-21 11,10 0,0 0,1 0,10 0,21 0,1 0,-11 0,43 0,-33 0,-21 0,0 0,-32 11,-21 11,-11-22,10 0,-42 0,11 0,-1 10,33-10,-22 11,32-11,43 0,11 11,32-1,32 12,-32-11,11 21,-76-32,1 0,-11 10,-64 1,21 10,-21-21,42 0,-10 22,22-11,84-11,-9 10,42 12,11-22,32 43,10-22,-21 0,-32 1,-64-22,-32 0,-11 11,-43-1,0-10,-10 0,-54 0,10 0,1 0,-22 0,-10 0,-1-21,33 10,10 11,65-11,21 1,10 10,33-11,32 0,22 11,31 0,-42 0,32 0,-22 0,-21 0,-64 0,-54 0,-32 11,-32-11,0 0,-11 0,11 0,42 0,-31 0,75 0,31-11,33 11,11 0,74 0,1 0,-33 0,54 0,-43 0,0 0,-96 0,-32 11,-65-11,0 0,-42 0,21 0,-33 0,-52 0,10-11,-43-10,64-11,65 32,64 0,21 0,11-11,21 0,1 1,21 10,10-22,22 22,-21 0,31 0,-42 0,0 0,0 0,-11 0,0 0,-11 0,-31 22,-1-22,11 10,21 1,12-11,9 11,1-1,-32 1,0 0,-11 0,0-1,0 1,-11 0,-10 10,-1-10,1 0,10-1,22-10,-1 0,-10-21,0 10,-10 11,-1-11,0 11,1 33,10-23,-11 1,11-43,0 10,0-31,0 42,0-10,0 10,-11 11,-10 43,21-32,0-1,0 12,-11-12,11 1,0 0,0 0,0-1,0 12,0-12,0 1,0 10,0-31,0-1,0-32,11-32,-11 54,0-22,0 11,0 0,0 53,0-10,0 32,0-22,0 22,0-22,0-10,0 21,0-10,-11-12,11 1,-21 10,21-31,0-12,0-20,10 9,-10 23,0-33,-10 64,10-10,0 21,0-10,-11-12,11 1,0 0,0-1,21-10,-10 0,0-21,-1 0,1-12,-11 23,11 10,-11 21,0 11,-11-10,11-1,0-10,-11-11,11 10,0 1,33-32,-1 21,21-11,-10 0,11 11,31-10,-42-12,32 22,0-10,-21 10,53 0,-43 0,11 0,11 0,10 0,-21 10,0-10,-64 0,-54 0,-32 11,21-11,-21 0,-21 0,-33 0,-10 0,-11 0,22 0,31 0,22 11,22-11,31 10,12-10,63 0,12 0,20 0,33 0,-11 0,22 0,-44 0,1 0,-11 0,-22 0,-31 0,10 0,0 0,-21 0,-11 11,-54-11,11 11,-32-11,-42 0,20 0,1 0,-65 0,54 0,0 0,11 0,85 0,54 0,0 0,21-22,11 22,11 0,10 0,32 0,-10 0,-43 11,43 0,-64-1,31 1,-53 0,0-11,-21 0,-32 21,-33-21,-21 0,-10 0,-33 0,21 0,-20 0,-23 0,12 0,32 0,10 0,64 0,12 0,31 0,11 0,33 0,31 0,54 0,-11 0,-53 0,-1 11,33 0,-54-11,-42 0,-33 0,-10 0,-33 0,-53 0,11 0,21 0,-32 0,-54 0,43 0,-10-11,42-10,43 10,11 0,21 11,1 0,20 0,33-11,0 11,11 0,21 0,53 0,22 0,-22 0,22 0,-53 0,-1 0,-64 0,-21 0,-32 0,-33 0,22 22,0-22,-11 11,32-11,-10 0,10 0,22 0,10-11,33 0,21 11,43-11,-1 1,-10 10,-21 0,32 0,10 0,-21 0,1 0,-23 0,-21 0,-10-11,-43 11,-33 0,1 0,-33 11,1-11,-22 0,21 10,-10-10,-22 0,-21 0,-11 0,33 0,-12 0,22 0,43 0,22 0,31 0,11 0,43-10,11 10,-11 0,53 0,11 0,33 0,-12 0,12 0,-65 0,0 0,-96 0,-33 0,-31 0,-1 0,-32 0,12 0,20 0,-53 0,11 0,-22 0,11 0,0 0,53 0,33 0,10-11,22 0,42 1,-10-1,21 11,11 0,11 0,32 0,-22 0,-42 0,31 0,1 0,-22 0,11 0,-43 0,-21 0,-22 0,-32 11,1 10,-23-21,-42 11,0-11,43 0,-65 0,1 0,-1 0,12 0,20 0,33 0,53 0,43 0,22 0,10 0,11 0,0 0,11 0,-11 0,-11 0,-21 0,-11 0,-11 0,1 0,-12 0,-31 10,-11 1,-11-11,-10 0,-22 22,21-22,-10 10,10-10,11 0,33 0,-22 0,21 0,-11 0,33 0,21 0,11 0,11 0,21 0,-22 0,-21 0,-10 0,10 0,-21 0,-11 11,-22 0,-10-11,-22 0,-20 0,-1 0,-33 0,34 0,-23 21,44-21,42 0,32 0,22-21,0 21,11 0,63 0,-31 0,42 0,-42 0,32 0,21 0,-10 21,-1 1,-42-22,-1 10,-20 1,-55-11,-20 11,-12-11,1 0,-43 0,-11 0,-54 0,1 0,31 0,-31 0,-33-32,-10 10,42 1,44 10,74 11,0-21,11 10,11 0,32 11,42-11,1 11,0 0,42 0,44 0,63 0,1 0,32 0,-65 43,11-21,-64-22,-32 0,-32 0,-44 0,-31 0,0 0,-22 10,-10 1,-22 0,-32 0,11-11,-33 10,22-10,-43 0,33 0,-1 0,0 0,22 0,21 0,22 0,21-10,-11 10,11-11,22 11,53-43,-11 43,75 0,-10 0,-33 0,32 0,1 0,-11 0,-33 0,12 0,-54 0,-54 0,-10 11,-33-11,-10 0,-11 10,-11-10,-10 0,-1 0,22 0,-10 0,53 0,10 0,33 0,53-21,-32 21,22 0,-1 0,22 0,11 0,10 0,11 0,-21 0,0 0,-22 0,0 0,-21 0,-32 0,0 0,-11-11,-22 11,11 0,-10 0,-22 22,32-22,-21 0,0 0,21 0,-10 0,10 0,1 0,-1 0,0 0,1 0,-12 0,1 0,-1 0,-10 0,11 0,-11-11,-1 11,-9 0,10 0,-22 0,11-11,-32 1,0 10,-10 0,-1-11,11 11,11 0,-1 0,-10 0,11 0,21 0,-10 0,10 0,11 0,-22 0,22-11,-21 0,-22 11,10 0,33-10,22 10,-1-11,22 11,-1 0,22 0,11 0,-21 11,31 10,22 1,-11 20,33-31,-22 11,21-12,-32 12,-74-22,-33 0,0 0,-21 0,0 0,-44 0,-20-22,32 12,-22-1,43 11,0-22,64 22,0 0,11-10,22 10,21 0,-22 0,22 0,-11 0,32 0,-10 0,21 0,0 10,-11 1,32 0,-21 0,11-11,-22 0,22 0,-32 0,-1 0,22 0,-43 0,22 0,-33 0,43 0,-32-33,33 23,-12 10,12-22,20 12,-53 10,22-11,-33 11,-10-22,0 22,-22 0,-10 0,-33 0,-21 0,43 0,11 0,10 0,32-10,22-1,32 11,0 0,21 0,1 0,-22 0,-22 0,-31 0,-1 0,-42 0,-11 21,-33-21,22 0,1 0,-33 0,21 0,33 0,-22 0,21 0,12 0,-1 0,11-10,32-1,-10 0,10 11,0-10,-21 10,10 0,-21-11,-32 11,-22 11,-21 10,0-10,0-1,-10 12,-1-11,11-11,11 0,-11 0,43 0,21 0,75-11,-21 11,11 0,21-11,32 11,-43 0,-32 0,-10 0,-44 0,-31 0,-12 0,-52 0,-1 0,32 0,-53 0,-54-21,-32-22,22 0,42 22,43-1,97 22,10-21,33 10,42 11,-11 0,44 0,31 0,-53 0,86 0,42 32,22 11,32 21,-32-21,-86 0,-21-11,-86-32,-53 11,-11-11,-54 11,-32-11,11 0,0 0,-86 0,-42-11,-33 0,11-21,43 0,53 21,86 0,75 1,0-1,11 11,32-21,32 10,10-21,33 32,-21-22,31 22,54 0,-11 0,-10 0,-32 0,-87-10,-31 10,-32 21,-44-21,-9 22,-23-12,-10-10,-32 0,42 0,-20 0,10 0,-11 0,96 0,12 0,20-10,23-1,31-11,64 12,-31 10,20 0,55 0,31 0,1 0,-1 0,-74 0,-65 0,-107 0,0 0,-53 32,-33-32,44 0,-87 0,-85 0,22 0,10-22,32 1,65-11,96 21,21-10,22 10,10 11,11-21,11 10,32-11,32 12,0 10,22 0,-12 0,-42 0,22 0,-33 0,-53 0,-33 10,-31 1,-22 11,-11-12,0 1,-42-11,10 0,43 0,-43 0,1 0,20 0,76 0,31 0,23 0,9-21,23 10,20-11,12 22,53 0,-54 0,-21 0,21 0,-10 0,-75 0,-22 0,-10 0,-22 11,-43 11,-21-22,11 0,-33 0,22 0,21 0,-31 0,-1 0,32 0,54 0,21 0,33 0,31 0,1 0,10 0,43 0,-21 0,-1 0,1 0,-11 10,-54 1,-10 0,-11-1,-64 12,32-11,-11-11,0 10,-10 1,31-11,1 21,53-31,21-1,12 0,52 11,12 0,-11 0,-33 0,-20 0,-55 0,1 0,-22 0,-31 0,-23 0,-20 0,-44 0,-10 0,43 0,-54 0,10 0,-52-10,42-23,53 12,76 21,10 0,33-21,10 21,21 0,1 0,-1 0,76 0,-11 0,10 0,1 0,-11 0,-54 10,11 1,-54 10,-21 1,-53-22,-22 21,32 11,-21-21,-54-11,54 11,-11-11,21 21,22-21,43 0,31 0,12 0,21 0,-11 0,33 0,-44 0,-21 0,-32 11,-10-11,-55 0,1 11,-64-11,20 0,33 0,-42 0,10 0,0 0,53 0,22 0,21 0,22 0,21-11,11 0,10-10,44 21,-12 0,12 0,74 0,65 0,64 0,-76 0,12 0,-54 0,-75 0,-11 0,-74 0,-11 0,-1 0,-10-11,-43 11,-10 0,-22 11,-11-11,11 0,-21 11,32-11,53 0,86 0,-11 0,54-11,-22 0,22 11,-21-11,-22 11,-22 0,-42-10,-33 10,-20 0,-23 32,-63-32,-1 0,22 0,-32 0,-11 0,32 0,0-22,65 12,21 10,32-11,11-10,31 21,-10-22,11 11,-11 1,-10 10,31 0,-20-11,9 11,-10-21,33 21,-22 0,32 0,-11 0,0 0,-21 0,-11 0,-21 0,-11 10,0 1,-43 0,11-1,-11-10,0 22,-21-22,32 0,-11 11,11-11,21 0,43 0,-21 0,64-11,-22 0,22 11,0 0,-10 0,9 0,1 0,-64 0,0 0,0 0,-44 0,-20 22,10-22,0 10,-32-10,11 0,10 11,44-11,-1 0,22 0,21 0,21 0,22 0,0-21,-21 21,21 0,-54 0,-10 0,0 0,-1 10,12-10,-11-10,21 10,-11-11,-10 11,-1 0,1 0,11 0,10 0,-11 0,22 0,-11 0,22 0,-1 0,-21 0,22 0,-43 0,-1 0,-20 0,-12 0,1 11,10-11,0 10,-10-10,10 0,0 0,-10 0,0 0,-1 0,-10 0,-21 0,10 0,-11-21,43 21,1 0,-12-11,12 0,20 1,-10-1,11 11,0-21,-11 10,0 0,0 0,0 1,0-1,0 0,0 1,10 10,-10-11,11 0,0 1,0-1,-1 0,12 11,-12 0,1 0,0 0,0 0,10 0,22 0,0 0,-33 0,22 0,-10 0,-11 0,-22 0,-32 0,-32 0,-11 0,-10 0,10 0,11 0,-10 0,-33 0,32 0,-10 0,53-11,11 11,32-10,21 10,22 0,21-11,11 11,-21 0,32 0,-33 0,22 0,-43 0,11 0,-32 0,32 0,-33 0,1 0,0 0,-1 0,12 0,10 0,11 0,-32 0,10 0,0 0,-10 0,0 0,-22 0,-10 0,-76 0,22 0,11 0,-11 0,11 0,21 0,22 0,-1 0,1 0,10 0,-21 0,11 0,10 0,-11-11,12 1,-1 10,0 0,22 0,10-22,22 11,11 11,-11 0,-1-10,1 10,22 0,-44 0,11 0,-10 0,-1 0,0 0,1 0,10 0,0 0,11 0,-11 0,0 10,-10-10,-1 0,-21 11,11-11,-1 0,1 0,0 0,-1 0,1 0,0 0,0 0,-1 0,1 22,0-22,-11 10,0 12,0-12,0 12,0-11,10 21,-10-11,0 0,11-21,-11 11,0 0,0 0,0-1,0 1,0 0,11-1,-11-20,0-12,11-10,-11 21,0 1,0-1,0 0,10 11,-10-10,11 10,-11-11,11 11,-11 11,10 21,-10 11,11-1,-11-9,0-1,0-11,0-10,0 21,0-21,0-1,0 1,0 10,0-10,0 0,0 0,-43-11,22 0,-54 0,0-22,-75-31,22 31,42 22,-43-21,-10-11,11 0,-1 21,33 0,21 0,21 11,11-10,22 10,0 0,10 0,0 0,0 0,11-11,22 0,31 1,-31-1,21 0,10 11,-10 0,21-11,11-10,-21 10,21 11,0 0,10 0,-10 0,-32 0,-21 0,-1-10,-10 10,21 0,-11 0,-10 0,0 0,-1 0,-10 10,0 12,0-12,0 23,0-23,-21 12,0-22,-33 32,11-11,-10-10,-33 0,32-11,-10 0,0 0,10 0,22 0,22 0,10-11,0-10,10 10,12 0,31 11,22-32,32 11,-21 10,0 11,-1-11,-31 11,10 0,-53 0,-11 22,0-12,0 1,0 0,-22 10,1-10,-11 0,-11-1,11-10,-11 0,22 0,-1 0,-21 0,22 0,10 0,-10-10,10-1,11 11</inkml:trace>
</inkml:ink>
</file>

<file path=ppt/ink/ink6.xml><?xml version="1.0" encoding="utf-8"?>
<inkml:ink xmlns:inkml="http://www.w3.org/2003/InkML">
  <inkml:definitions>
    <inkml:context xml:id="ctx0">
      <inkml:inkSource xml:id="inkSrc0">
        <inkml:traceFormat>
          <inkml:channel name="X" type="integer" units="cm"/>
          <inkml:channel name="Y" type="integer" units="cm"/>
        </inkml:traceFormat>
        <inkml:channelProperties>
          <inkml:channelProperty channel="X" name="resolution" value="28.3464566929134" units="1/cm"/>
          <inkml:channelProperty channel="Y" name="resolution" value="28.3464566929134" units="1/cm"/>
        </inkml:channelProperties>
      </inkml:inkSource>
      <inkml:timestamp xml:id="ts0" timeString="2024-02-24T15:33:04"/>
    </inkml:context>
    <inkml:brush xml:id="br0">
      <inkml:brushProperty name="width" value="0.09701" units="cm"/>
      <inkml:brushProperty name="height" value="0.09701" units="cm"/>
      <inkml:brushProperty name="color" value="#f7f9f8"/>
      <inkml:brushProperty name="ignorePressure" value="0"/>
    </inkml:brush>
  </inkml:definitions>
  <inkml:trace contextRef="#ctx0" brushRef="#br0">15141 8242.16,'0'0</inkml:trace>
</inkml:ink>
</file>

<file path=ppt/ink/ink7.xml><?xml version="1.0" encoding="utf-8"?>
<inkml:ink xmlns:inkml="http://www.w3.org/2003/InkML">
  <inkml:definitions>
    <inkml:context xml:id="ctx0">
      <inkml:inkSource xml:id="inkSrc0">
        <inkml:traceFormat>
          <inkml:channel name="X" type="integer" units="cm"/>
          <inkml:channel name="Y" type="integer" units="cm"/>
        </inkml:traceFormat>
        <inkml:channelProperties>
          <inkml:channelProperty channel="X" name="resolution" value="28.3464566929134" units="1/cm"/>
          <inkml:channelProperty channel="Y" name="resolution" value="28.3464566929134" units="1/cm"/>
        </inkml:channelProperties>
      </inkml:inkSource>
      <inkml:timestamp xml:id="ts0" timeString="2024-02-24T15:33:04"/>
    </inkml:context>
    <inkml:brush xml:id="br0">
      <inkml:brushProperty name="width" value="0.09701" units="cm"/>
      <inkml:brushProperty name="height" value="0.09701" units="cm"/>
      <inkml:brushProperty name="color" value="#f7f9f8"/>
      <inkml:brushProperty name="ignorePressure" value="0"/>
    </inkml:brush>
  </inkml:definitions>
  <inkml:trace contextRef="#ctx0" brushRef="#br0">16672 9431.16,'0'0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250295A-D548-463D-A0FB-7869A4CA0027}"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A9F0AFC-48CF-49C0-954B-6A141C32AE05}"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5" Type="http://schemas.openxmlformats.org/officeDocument/2006/relationships/tags" Target="../tags/tag8.xml"/><Relationship Id="rId4" Type="http://schemas.openxmlformats.org/officeDocument/2006/relationships/tags" Target="../tags/tag7.xml"/><Relationship Id="rId3" Type="http://schemas.openxmlformats.org/officeDocument/2006/relationships/tags" Target="../tags/tag6.xml"/><Relationship Id="rId2" Type="http://schemas.openxmlformats.org/officeDocument/2006/relationships/tags" Target="../tags/tag5.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142B6578-AAF6-4D63-A545-F6C311EB50A4}"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32CCA8F1-65B7-4168-9E5A-D348FEC2CD71}"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wrap="square" lIns="0" tIns="0" rIns="0" bIns="0">
            <a:normAutofit/>
          </a:bodyPr>
          <a:lstStyle>
            <a:lvl1pPr algn="ctr" fontAlgn="base">
              <a:defRPr sz="3200">
                <a:solidFill>
                  <a:schemeClr val="tx1"/>
                </a:solidFill>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3"/>
            </p:custDataLst>
          </p:nvPr>
        </p:nvSpPr>
        <p:spPr>
          <a:xfrm>
            <a:off x="612000" y="6314400"/>
            <a:ext cx="2700000" cy="316800"/>
          </a:xfrm>
        </p:spPr>
        <p:txBody>
          <a:bodyPr wrap="square">
            <a:normAutofit/>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a:xfrm>
            <a:off x="4116000" y="6314400"/>
            <a:ext cx="3960000" cy="316800"/>
          </a:xfrm>
        </p:spPr>
        <p:txBody>
          <a:bodyPr/>
          <a:lstStyle/>
          <a:p>
            <a:endParaRPr lang="zh-CN" altLang="en-US" dirty="0"/>
          </a:p>
        </p:txBody>
      </p:sp>
      <p:sp>
        <p:nvSpPr>
          <p:cNvPr id="5" name="灯片编号占位符 4"/>
          <p:cNvSpPr>
            <a:spLocks noGrp="1"/>
          </p:cNvSpPr>
          <p:nvPr>
            <p:ph type="sldNum" sz="quarter" idx="12"/>
            <p:custDataLst>
              <p:tags r:id="rId5"/>
            </p:custDataLst>
          </p:nvPr>
        </p:nvSpPr>
        <p:spPr>
          <a:xfrm>
            <a:off x="8877600" y="6314400"/>
            <a:ext cx="2700000" cy="316800"/>
          </a:xfrm>
        </p:spPr>
        <p:txBody>
          <a:bodyPr wrap="square">
            <a:normAutofit/>
          </a:bodyPr>
          <a:lstStyle/>
          <a:p>
            <a:fld id="{49AE70B2-8BF9-45C0-BB95-33D1B9D3A854}" type="slidenum">
              <a:rPr lang="zh-CN" altLang="en-US" smtClean="0"/>
            </a:fld>
            <a:endParaRPr lang="zh-CN"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仅标题版式">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a:lstStyle>
            <a:lvl1pPr algn="ctr">
              <a:defRPr sz="3200">
                <a:solidFill>
                  <a:srgbClr val="333333"/>
                </a:solidFill>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3"/>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a:xfrm>
            <a:off x="4116000" y="6314400"/>
            <a:ext cx="3960000" cy="316800"/>
          </a:xfrm>
        </p:spPr>
        <p:txBody>
          <a:bodyPr/>
          <a:lstStyle/>
          <a:p>
            <a:endParaRPr lang="zh-CN" altLang="en-US" dirty="0"/>
          </a:p>
        </p:txBody>
      </p:sp>
      <p:sp>
        <p:nvSpPr>
          <p:cNvPr id="5" name="灯片编号占位符 4"/>
          <p:cNvSpPr>
            <a:spLocks noGrp="1"/>
          </p:cNvSpPr>
          <p:nvPr>
            <p:ph type="sldNum" sz="quarter" idx="12"/>
            <p:custDataLst>
              <p:tags r:id="rId5"/>
            </p:custDataLst>
          </p:nvPr>
        </p:nvSpPr>
        <p:spPr>
          <a:xfrm>
            <a:off x="8877600" y="6314400"/>
            <a:ext cx="2700000" cy="316800"/>
          </a:xfrm>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13" name="Rounded Rectangle 12"/>
          <p:cNvSpPr/>
          <p:nvPr userDrawn="1"/>
        </p:nvSpPr>
        <p:spPr>
          <a:xfrm>
            <a:off x="0" y="463101"/>
            <a:ext cx="142875" cy="416822"/>
          </a:xfrm>
          <a:prstGeom prst="roundRect">
            <a:avLst>
              <a:gd name="adj" fmla="val 0"/>
            </a:avLst>
          </a:prstGeom>
          <a:solidFill>
            <a:srgbClr val="F23B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id-ID">
              <a:solidFill>
                <a:prstClr val="white"/>
              </a:solidFill>
            </a:endParaRPr>
          </a:p>
        </p:txBody>
      </p:sp>
      <p:sp>
        <p:nvSpPr>
          <p:cNvPr id="7" name="Text Placeholder 10"/>
          <p:cNvSpPr>
            <a:spLocks noGrp="1"/>
          </p:cNvSpPr>
          <p:nvPr>
            <p:ph type="body" sz="quarter" idx="13"/>
          </p:nvPr>
        </p:nvSpPr>
        <p:spPr>
          <a:xfrm>
            <a:off x="252193" y="463101"/>
            <a:ext cx="3817473" cy="416822"/>
          </a:xfrm>
        </p:spPr>
        <p:txBody>
          <a:bodyPr lIns="0" tIns="0" rIns="0" bIns="0" anchor="ctr" anchorCtr="0">
            <a:noAutofit/>
          </a:bodyPr>
          <a:lstStyle>
            <a:lvl1pPr marL="0" indent="0">
              <a:buNone/>
              <a:defRPr sz="2000">
                <a:solidFill>
                  <a:schemeClr val="tx1">
                    <a:lumMod val="75000"/>
                    <a:lumOff val="25000"/>
                  </a:schemeClr>
                </a:solidFill>
                <a:latin typeface="微软雅黑" panose="020B0503020204020204" pitchFamily="34" charset="-122"/>
                <a:ea typeface="微软雅黑" panose="020B0503020204020204" pitchFamily="34" charset="-122"/>
              </a:defRPr>
            </a:lvl1pPr>
          </a:lstStyle>
          <a:p>
            <a:pPr lvl="0"/>
            <a:endParaRPr lang="id-ID" dirty="0"/>
          </a:p>
        </p:txBody>
      </p:sp>
      <p:sp>
        <p:nvSpPr>
          <p:cNvPr id="10" name="Rounded Rectangle 9"/>
          <p:cNvSpPr/>
          <p:nvPr userDrawn="1"/>
        </p:nvSpPr>
        <p:spPr>
          <a:xfrm>
            <a:off x="11471564" y="372774"/>
            <a:ext cx="431078" cy="298739"/>
          </a:xfrm>
          <a:prstGeom prst="round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id-ID">
              <a:solidFill>
                <a:prstClr val="white">
                  <a:lumMod val="50000"/>
                </a:prstClr>
              </a:solidFill>
            </a:endParaRPr>
          </a:p>
        </p:txBody>
      </p:sp>
      <p:sp>
        <p:nvSpPr>
          <p:cNvPr id="15" name="Slide Number Placeholder 5"/>
          <p:cNvSpPr>
            <a:spLocks noGrp="1"/>
          </p:cNvSpPr>
          <p:nvPr>
            <p:ph type="sldNum" sz="quarter" idx="12"/>
          </p:nvPr>
        </p:nvSpPr>
        <p:spPr>
          <a:xfrm>
            <a:off x="11471564" y="327460"/>
            <a:ext cx="431078" cy="389083"/>
          </a:xfrm>
        </p:spPr>
        <p:txBody>
          <a:bodyPr lIns="0" tIns="0" rIns="0" bIns="0"/>
          <a:lstStyle>
            <a:lvl1pPr algn="ctr">
              <a:defRPr sz="1000">
                <a:solidFill>
                  <a:schemeClr val="bg1">
                    <a:lumMod val="50000"/>
                  </a:schemeClr>
                </a:solidFill>
                <a:latin typeface="Lato" panose="020F0502020204030203" pitchFamily="34" charset="0"/>
              </a:defRPr>
            </a:lvl1pPr>
          </a:lstStyle>
          <a:p>
            <a:pPr>
              <a:defRPr/>
            </a:pPr>
            <a:fld id="{FCEE2C88-6C8F-484D-AF69-578F576B1F44}" type="slidenum">
              <a:rPr lang="en-US" smtClean="0">
                <a:solidFill>
                  <a:prstClr val="white">
                    <a:lumMod val="50000"/>
                  </a:prstClr>
                </a:solidFill>
              </a:rPr>
            </a:fld>
            <a:endParaRPr lang="en-US" dirty="0">
              <a:solidFill>
                <a:prstClr val="white">
                  <a:lumMod val="50000"/>
                </a:prstClr>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10" name="Rounded Rectangle 9"/>
          <p:cNvSpPr/>
          <p:nvPr userDrawn="1"/>
        </p:nvSpPr>
        <p:spPr>
          <a:xfrm>
            <a:off x="11471564" y="372774"/>
            <a:ext cx="431078" cy="298739"/>
          </a:xfrm>
          <a:prstGeom prst="round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id-ID">
              <a:solidFill>
                <a:prstClr val="white">
                  <a:lumMod val="50000"/>
                </a:prstClr>
              </a:solidFill>
            </a:endParaRPr>
          </a:p>
        </p:txBody>
      </p:sp>
      <p:sp>
        <p:nvSpPr>
          <p:cNvPr id="15" name="Slide Number Placeholder 5"/>
          <p:cNvSpPr>
            <a:spLocks noGrp="1"/>
          </p:cNvSpPr>
          <p:nvPr>
            <p:ph type="sldNum" sz="quarter" idx="12"/>
          </p:nvPr>
        </p:nvSpPr>
        <p:spPr>
          <a:xfrm>
            <a:off x="11471564" y="327460"/>
            <a:ext cx="431078" cy="389083"/>
          </a:xfrm>
        </p:spPr>
        <p:txBody>
          <a:bodyPr lIns="0" tIns="0" rIns="0" bIns="0"/>
          <a:lstStyle>
            <a:lvl1pPr algn="ctr">
              <a:defRPr sz="1000">
                <a:solidFill>
                  <a:schemeClr val="bg1">
                    <a:lumMod val="50000"/>
                  </a:schemeClr>
                </a:solidFill>
                <a:latin typeface="Lato" panose="020F0502020204030203" pitchFamily="34" charset="0"/>
              </a:defRPr>
            </a:lvl1pPr>
          </a:lstStyle>
          <a:p>
            <a:pPr>
              <a:defRPr/>
            </a:pPr>
            <a:fld id="{FCEE2C88-6C8F-484D-AF69-578F576B1F44}" type="slidenum">
              <a:rPr lang="en-US" smtClean="0">
                <a:solidFill>
                  <a:prstClr val="white">
                    <a:lumMod val="50000"/>
                  </a:prstClr>
                </a:solidFill>
              </a:rPr>
            </a:fld>
            <a:endParaRPr lang="en-US" dirty="0">
              <a:solidFill>
                <a:prstClr val="white">
                  <a:lumMod val="50000"/>
                </a:prstClr>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5" Type="http://schemas.openxmlformats.org/officeDocument/2006/relationships/theme" Target="../theme/theme1.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5" Type="http://schemas.openxmlformats.org/officeDocument/2006/relationships/theme" Target="../theme/theme2.xml"/><Relationship Id="rId4" Type="http://schemas.openxmlformats.org/officeDocument/2006/relationships/image" Target="../media/image1.jpeg"/><Relationship Id="rId3" Type="http://schemas.openxmlformats.org/officeDocument/2006/relationships/slideLayout" Target="../slideLayouts/slideLayout7.xml"/><Relationship Id="rId2" Type="http://schemas.openxmlformats.org/officeDocument/2006/relationships/slideLayout" Target="../slideLayouts/slideLayout6.xml"/><Relationship Id="rId1"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lumMod val="95000"/>
          </a:schemeClr>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hf hdr="0" ftr="0" dt="0"/>
  <p:txStyles>
    <p:titleStyle>
      <a:lvl1pPr algn="l" defTabSz="914400" rtl="0" eaLnBrk="1" latinLnBrk="0" hangingPunct="1">
        <a:lnSpc>
          <a:spcPct val="90000"/>
        </a:lnSpc>
        <a:spcBef>
          <a:spcPct val="0"/>
        </a:spcBef>
        <a:buNone/>
        <a:defRPr lang="en-US" sz="3000" kern="1200">
          <a:solidFill>
            <a:schemeClr val="tx1"/>
          </a:solidFill>
          <a:latin typeface="Lato" panose="020F0502020204030203"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lang="en-US" sz="2400" kern="1200" dirty="0" smtClean="0">
          <a:solidFill>
            <a:schemeClr val="tx1"/>
          </a:solidFill>
          <a:effectLst/>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lang="en-US" sz="2000" kern="1200" dirty="0" smtClean="0">
          <a:solidFill>
            <a:schemeClr val="tx1"/>
          </a:solidFill>
          <a:effectLst/>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lang="en-US" sz="1800" kern="1200" dirty="0" smtClean="0">
          <a:solidFill>
            <a:schemeClr val="tx1"/>
          </a:solidFill>
          <a:effectLst/>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lang="en-US" sz="1600" kern="1200" dirty="0" smtClean="0">
          <a:solidFill>
            <a:schemeClr val="tx1"/>
          </a:solidFill>
          <a:effectLst/>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lang="en-US" sz="1600" kern="1200" dirty="0">
          <a:solidFill>
            <a:schemeClr val="tx1"/>
          </a:solidFill>
          <a:effectLst/>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Raleway" panose="020B0003030101060003" pitchFamily="34" charset="0"/>
              </a:defRPr>
            </a:lvl1pPr>
          </a:lstStyle>
          <a:p>
            <a:pPr>
              <a:defRPr/>
            </a:pPr>
            <a:endParaRPr 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Raleway" panose="020B0003030101060003" pitchFamily="34" charset="0"/>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Raleway" panose="020B0003030101060003" pitchFamily="34" charset="0"/>
              </a:defRPr>
            </a:lvl1pPr>
          </a:lstStyle>
          <a:p>
            <a:pPr>
              <a:defRPr/>
            </a:pPr>
            <a:fld id="{FCEE2C88-6C8F-484D-AF69-578F576B1F44}" type="slidenum">
              <a:rPr lang="en-US" smtClean="0">
                <a:solidFill>
                  <a:prstClr val="black">
                    <a:tint val="75000"/>
                  </a:prstClr>
                </a:solidFill>
              </a:rPr>
            </a:fld>
            <a:endParaRPr 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Lst>
  <p:hf hdr="0" ftr="0" dt="0"/>
  <p:txStyles>
    <p:titleStyle>
      <a:lvl1pPr algn="l" defTabSz="914400" rtl="0" eaLnBrk="1" latinLnBrk="0" hangingPunct="1">
        <a:lnSpc>
          <a:spcPct val="90000"/>
        </a:lnSpc>
        <a:spcBef>
          <a:spcPct val="0"/>
        </a:spcBef>
        <a:buNone/>
        <a:defRPr lang="en-US" sz="3000" kern="1200">
          <a:solidFill>
            <a:schemeClr val="tx1"/>
          </a:solidFill>
          <a:latin typeface="Lato" panose="020F0502020204030203"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lang="en-US" sz="2400" kern="1200" dirty="0" smtClean="0">
          <a:solidFill>
            <a:schemeClr val="tx1"/>
          </a:solidFill>
          <a:effectLst/>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lang="en-US" sz="2000" kern="1200" dirty="0" smtClean="0">
          <a:solidFill>
            <a:schemeClr val="tx1"/>
          </a:solidFill>
          <a:effectLst/>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lang="en-US" sz="1800" kern="1200" dirty="0" smtClean="0">
          <a:solidFill>
            <a:schemeClr val="tx1"/>
          </a:solidFill>
          <a:effectLst/>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lang="en-US" sz="1600" kern="1200" dirty="0" smtClean="0">
          <a:solidFill>
            <a:schemeClr val="tx1"/>
          </a:solidFill>
          <a:effectLst/>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lang="en-US" sz="1600" kern="1200" dirty="0">
          <a:solidFill>
            <a:schemeClr val="tx1"/>
          </a:solidFill>
          <a:effectLst/>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10.xml.rels><?xml version="1.0" encoding="UTF-8" standalone="yes"?>
<Relationships xmlns="http://schemas.openxmlformats.org/package/2006/relationships"><Relationship Id="rId9" Type="http://schemas.openxmlformats.org/officeDocument/2006/relationships/tags" Target="../tags/tag136.xml"/><Relationship Id="rId8" Type="http://schemas.openxmlformats.org/officeDocument/2006/relationships/tags" Target="../tags/tag135.xml"/><Relationship Id="rId7" Type="http://schemas.openxmlformats.org/officeDocument/2006/relationships/tags" Target="../tags/tag134.xml"/><Relationship Id="rId6" Type="http://schemas.openxmlformats.org/officeDocument/2006/relationships/tags" Target="../tags/tag133.xml"/><Relationship Id="rId5" Type="http://schemas.openxmlformats.org/officeDocument/2006/relationships/tags" Target="../tags/tag132.xml"/><Relationship Id="rId4" Type="http://schemas.openxmlformats.org/officeDocument/2006/relationships/tags" Target="../tags/tag131.xml"/><Relationship Id="rId3" Type="http://schemas.openxmlformats.org/officeDocument/2006/relationships/tags" Target="../tags/tag130.xml"/><Relationship Id="rId2" Type="http://schemas.openxmlformats.org/officeDocument/2006/relationships/tags" Target="../tags/tag129.xml"/><Relationship Id="rId16" Type="http://schemas.openxmlformats.org/officeDocument/2006/relationships/slideLayout" Target="../slideLayouts/slideLayout3.xml"/><Relationship Id="rId15" Type="http://schemas.openxmlformats.org/officeDocument/2006/relationships/tags" Target="../tags/tag142.xml"/><Relationship Id="rId14" Type="http://schemas.openxmlformats.org/officeDocument/2006/relationships/tags" Target="../tags/tag141.xml"/><Relationship Id="rId13" Type="http://schemas.openxmlformats.org/officeDocument/2006/relationships/tags" Target="../tags/tag140.xml"/><Relationship Id="rId12" Type="http://schemas.openxmlformats.org/officeDocument/2006/relationships/tags" Target="../tags/tag139.xml"/><Relationship Id="rId11" Type="http://schemas.openxmlformats.org/officeDocument/2006/relationships/tags" Target="../tags/tag138.xml"/><Relationship Id="rId10" Type="http://schemas.openxmlformats.org/officeDocument/2006/relationships/tags" Target="../tags/tag137.xml"/><Relationship Id="rId1" Type="http://schemas.openxmlformats.org/officeDocument/2006/relationships/tags" Target="../tags/tag128.xml"/></Relationships>
</file>

<file path=ppt/slides/_rels/slide11.xml.rels><?xml version="1.0" encoding="UTF-8" standalone="yes"?>
<Relationships xmlns="http://schemas.openxmlformats.org/package/2006/relationships"><Relationship Id="rId9" Type="http://schemas.openxmlformats.org/officeDocument/2006/relationships/tags" Target="../tags/tag151.xml"/><Relationship Id="rId8" Type="http://schemas.openxmlformats.org/officeDocument/2006/relationships/tags" Target="../tags/tag150.xml"/><Relationship Id="rId7" Type="http://schemas.openxmlformats.org/officeDocument/2006/relationships/tags" Target="../tags/tag149.xml"/><Relationship Id="rId6" Type="http://schemas.openxmlformats.org/officeDocument/2006/relationships/tags" Target="../tags/tag148.xml"/><Relationship Id="rId5" Type="http://schemas.openxmlformats.org/officeDocument/2006/relationships/tags" Target="../tags/tag147.xml"/><Relationship Id="rId4" Type="http://schemas.openxmlformats.org/officeDocument/2006/relationships/tags" Target="../tags/tag146.xml"/><Relationship Id="rId3" Type="http://schemas.openxmlformats.org/officeDocument/2006/relationships/tags" Target="../tags/tag145.xml"/><Relationship Id="rId2" Type="http://schemas.openxmlformats.org/officeDocument/2006/relationships/tags" Target="../tags/tag144.xml"/><Relationship Id="rId16" Type="http://schemas.openxmlformats.org/officeDocument/2006/relationships/slideLayout" Target="../slideLayouts/slideLayout3.xml"/><Relationship Id="rId15" Type="http://schemas.openxmlformats.org/officeDocument/2006/relationships/tags" Target="../tags/tag157.xml"/><Relationship Id="rId14" Type="http://schemas.openxmlformats.org/officeDocument/2006/relationships/tags" Target="../tags/tag156.xml"/><Relationship Id="rId13" Type="http://schemas.openxmlformats.org/officeDocument/2006/relationships/tags" Target="../tags/tag155.xml"/><Relationship Id="rId12" Type="http://schemas.openxmlformats.org/officeDocument/2006/relationships/tags" Target="../tags/tag154.xml"/><Relationship Id="rId11" Type="http://schemas.openxmlformats.org/officeDocument/2006/relationships/tags" Target="../tags/tag153.xml"/><Relationship Id="rId10" Type="http://schemas.openxmlformats.org/officeDocument/2006/relationships/tags" Target="../tags/tag152.xml"/><Relationship Id="rId1" Type="http://schemas.openxmlformats.org/officeDocument/2006/relationships/tags" Target="../tags/tag14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9" Type="http://schemas.openxmlformats.org/officeDocument/2006/relationships/tags" Target="../tags/tag166.xml"/><Relationship Id="rId8" Type="http://schemas.openxmlformats.org/officeDocument/2006/relationships/tags" Target="../tags/tag165.xml"/><Relationship Id="rId7" Type="http://schemas.openxmlformats.org/officeDocument/2006/relationships/tags" Target="../tags/tag164.xml"/><Relationship Id="rId6" Type="http://schemas.openxmlformats.org/officeDocument/2006/relationships/tags" Target="../tags/tag163.xml"/><Relationship Id="rId5" Type="http://schemas.openxmlformats.org/officeDocument/2006/relationships/tags" Target="../tags/tag162.xml"/><Relationship Id="rId4" Type="http://schemas.openxmlformats.org/officeDocument/2006/relationships/tags" Target="../tags/tag161.xml"/><Relationship Id="rId3" Type="http://schemas.openxmlformats.org/officeDocument/2006/relationships/tags" Target="../tags/tag160.xml"/><Relationship Id="rId2" Type="http://schemas.openxmlformats.org/officeDocument/2006/relationships/tags" Target="../tags/tag159.xml"/><Relationship Id="rId15" Type="http://schemas.openxmlformats.org/officeDocument/2006/relationships/slideLayout" Target="../slideLayouts/slideLayout3.xml"/><Relationship Id="rId14" Type="http://schemas.openxmlformats.org/officeDocument/2006/relationships/tags" Target="../tags/tag171.xml"/><Relationship Id="rId13" Type="http://schemas.openxmlformats.org/officeDocument/2006/relationships/tags" Target="../tags/tag170.xml"/><Relationship Id="rId12" Type="http://schemas.openxmlformats.org/officeDocument/2006/relationships/tags" Target="../tags/tag169.xml"/><Relationship Id="rId11" Type="http://schemas.openxmlformats.org/officeDocument/2006/relationships/tags" Target="../tags/tag168.xml"/><Relationship Id="rId10" Type="http://schemas.openxmlformats.org/officeDocument/2006/relationships/tags" Target="../tags/tag167.xml"/><Relationship Id="rId1" Type="http://schemas.openxmlformats.org/officeDocument/2006/relationships/tags" Target="../tags/tag158.xml"/></Relationships>
</file>

<file path=ppt/slides/_rels/slide14.xml.rels><?xml version="1.0" encoding="UTF-8" standalone="yes"?>
<Relationships xmlns="http://schemas.openxmlformats.org/package/2006/relationships"><Relationship Id="rId9" Type="http://schemas.openxmlformats.org/officeDocument/2006/relationships/tags" Target="../tags/tag180.xml"/><Relationship Id="rId8" Type="http://schemas.openxmlformats.org/officeDocument/2006/relationships/tags" Target="../tags/tag179.xml"/><Relationship Id="rId7" Type="http://schemas.openxmlformats.org/officeDocument/2006/relationships/tags" Target="../tags/tag178.xml"/><Relationship Id="rId6" Type="http://schemas.openxmlformats.org/officeDocument/2006/relationships/tags" Target="../tags/tag177.xml"/><Relationship Id="rId5" Type="http://schemas.openxmlformats.org/officeDocument/2006/relationships/tags" Target="../tags/tag176.xml"/><Relationship Id="rId4" Type="http://schemas.openxmlformats.org/officeDocument/2006/relationships/tags" Target="../tags/tag175.xml"/><Relationship Id="rId3" Type="http://schemas.openxmlformats.org/officeDocument/2006/relationships/tags" Target="../tags/tag174.xml"/><Relationship Id="rId2" Type="http://schemas.openxmlformats.org/officeDocument/2006/relationships/tags" Target="../tags/tag173.xml"/><Relationship Id="rId15" Type="http://schemas.openxmlformats.org/officeDocument/2006/relationships/slideLayout" Target="../slideLayouts/slideLayout3.xml"/><Relationship Id="rId14" Type="http://schemas.openxmlformats.org/officeDocument/2006/relationships/tags" Target="../tags/tag185.xml"/><Relationship Id="rId13" Type="http://schemas.openxmlformats.org/officeDocument/2006/relationships/tags" Target="../tags/tag184.xml"/><Relationship Id="rId12" Type="http://schemas.openxmlformats.org/officeDocument/2006/relationships/tags" Target="../tags/tag183.xml"/><Relationship Id="rId11" Type="http://schemas.openxmlformats.org/officeDocument/2006/relationships/tags" Target="../tags/tag182.xml"/><Relationship Id="rId10" Type="http://schemas.openxmlformats.org/officeDocument/2006/relationships/tags" Target="../tags/tag181.xml"/><Relationship Id="rId1" Type="http://schemas.openxmlformats.org/officeDocument/2006/relationships/tags" Target="../tags/tag17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9" Type="http://schemas.openxmlformats.org/officeDocument/2006/relationships/customXml" Target="../ink/ink4.xml"/><Relationship Id="rId8" Type="http://schemas.openxmlformats.org/officeDocument/2006/relationships/image" Target="../media/image6.png"/><Relationship Id="rId7" Type="http://schemas.openxmlformats.org/officeDocument/2006/relationships/customXml" Target="../ink/ink3.xml"/><Relationship Id="rId6" Type="http://schemas.openxmlformats.org/officeDocument/2006/relationships/image" Target="../media/image5.png"/><Relationship Id="rId5" Type="http://schemas.openxmlformats.org/officeDocument/2006/relationships/customXml" Target="../ink/ink2.xml"/><Relationship Id="rId4" Type="http://schemas.openxmlformats.org/officeDocument/2006/relationships/image" Target="../media/image4.png"/><Relationship Id="rId3" Type="http://schemas.openxmlformats.org/officeDocument/2006/relationships/customXml" Target="../ink/ink1.xml"/><Relationship Id="rId2" Type="http://schemas.openxmlformats.org/officeDocument/2006/relationships/image" Target="../media/image3.png"/><Relationship Id="rId12" Type="http://schemas.openxmlformats.org/officeDocument/2006/relationships/slideLayout" Target="../slideLayouts/slideLayout2.xml"/><Relationship Id="rId11" Type="http://schemas.openxmlformats.org/officeDocument/2006/relationships/image" Target="../media/image8.png"/><Relationship Id="rId10" Type="http://schemas.openxmlformats.org/officeDocument/2006/relationships/image" Target="../media/image7.png"/><Relationship Id="rId1" Type="http://schemas.openxmlformats.org/officeDocument/2006/relationships/tags" Target="../tags/tag186.xml"/></Relationships>
</file>

<file path=ppt/slides/_rels/slide17.xml.rels><?xml version="1.0" encoding="UTF-8" standalone="yes"?>
<Relationships xmlns="http://schemas.openxmlformats.org/package/2006/relationships"><Relationship Id="rId9" Type="http://schemas.openxmlformats.org/officeDocument/2006/relationships/slideLayout" Target="../slideLayouts/slideLayout5.xml"/><Relationship Id="rId8" Type="http://schemas.openxmlformats.org/officeDocument/2006/relationships/customXml" Target="../ink/ink7.xml"/><Relationship Id="rId7" Type="http://schemas.openxmlformats.org/officeDocument/2006/relationships/image" Target="../media/image8.png"/><Relationship Id="rId6" Type="http://schemas.openxmlformats.org/officeDocument/2006/relationships/image" Target="../media/image7.png"/><Relationship Id="rId5" Type="http://schemas.openxmlformats.org/officeDocument/2006/relationships/customXml" Target="../ink/ink6.xml"/><Relationship Id="rId4" Type="http://schemas.openxmlformats.org/officeDocument/2006/relationships/image" Target="../media/image10.png"/><Relationship Id="rId3" Type="http://schemas.openxmlformats.org/officeDocument/2006/relationships/customXml" Target="../ink/ink5.xml"/><Relationship Id="rId2" Type="http://schemas.openxmlformats.org/officeDocument/2006/relationships/image" Target="../media/image9.png"/><Relationship Id="rId1" Type="http://schemas.openxmlformats.org/officeDocument/2006/relationships/tags" Target="../tags/tag187.xml"/></Relationships>
</file>

<file path=ppt/slides/_rels/slide18.xml.rels><?xml version="1.0" encoding="UTF-8" standalone="yes"?>
<Relationships xmlns="http://schemas.openxmlformats.org/package/2006/relationships"><Relationship Id="rId9" Type="http://schemas.openxmlformats.org/officeDocument/2006/relationships/tags" Target="../tags/tag196.xml"/><Relationship Id="rId8" Type="http://schemas.openxmlformats.org/officeDocument/2006/relationships/tags" Target="../tags/tag195.xml"/><Relationship Id="rId7" Type="http://schemas.openxmlformats.org/officeDocument/2006/relationships/tags" Target="../tags/tag194.xml"/><Relationship Id="rId6" Type="http://schemas.openxmlformats.org/officeDocument/2006/relationships/tags" Target="../tags/tag193.xml"/><Relationship Id="rId5" Type="http://schemas.openxmlformats.org/officeDocument/2006/relationships/tags" Target="../tags/tag192.xml"/><Relationship Id="rId4" Type="http://schemas.openxmlformats.org/officeDocument/2006/relationships/tags" Target="../tags/tag191.xml"/><Relationship Id="rId30" Type="http://schemas.openxmlformats.org/officeDocument/2006/relationships/notesSlide" Target="../notesSlides/notesSlide4.xml"/><Relationship Id="rId3" Type="http://schemas.openxmlformats.org/officeDocument/2006/relationships/tags" Target="../tags/tag190.xml"/><Relationship Id="rId29" Type="http://schemas.openxmlformats.org/officeDocument/2006/relationships/slideLayout" Target="../slideLayouts/slideLayout3.xml"/><Relationship Id="rId28" Type="http://schemas.openxmlformats.org/officeDocument/2006/relationships/tags" Target="../tags/tag215.xml"/><Relationship Id="rId27" Type="http://schemas.openxmlformats.org/officeDocument/2006/relationships/tags" Target="../tags/tag214.xml"/><Relationship Id="rId26" Type="http://schemas.openxmlformats.org/officeDocument/2006/relationships/tags" Target="../tags/tag213.xml"/><Relationship Id="rId25" Type="http://schemas.openxmlformats.org/officeDocument/2006/relationships/tags" Target="../tags/tag212.xml"/><Relationship Id="rId24" Type="http://schemas.openxmlformats.org/officeDocument/2006/relationships/tags" Target="../tags/tag211.xml"/><Relationship Id="rId23" Type="http://schemas.openxmlformats.org/officeDocument/2006/relationships/tags" Target="../tags/tag210.xml"/><Relationship Id="rId22" Type="http://schemas.openxmlformats.org/officeDocument/2006/relationships/tags" Target="../tags/tag209.xml"/><Relationship Id="rId21" Type="http://schemas.openxmlformats.org/officeDocument/2006/relationships/tags" Target="../tags/tag208.xml"/><Relationship Id="rId20" Type="http://schemas.openxmlformats.org/officeDocument/2006/relationships/tags" Target="../tags/tag207.xml"/><Relationship Id="rId2" Type="http://schemas.openxmlformats.org/officeDocument/2006/relationships/tags" Target="../tags/tag189.xml"/><Relationship Id="rId19" Type="http://schemas.openxmlformats.org/officeDocument/2006/relationships/tags" Target="../tags/tag206.xml"/><Relationship Id="rId18" Type="http://schemas.openxmlformats.org/officeDocument/2006/relationships/tags" Target="../tags/tag205.xml"/><Relationship Id="rId17" Type="http://schemas.openxmlformats.org/officeDocument/2006/relationships/tags" Target="../tags/tag204.xml"/><Relationship Id="rId16" Type="http://schemas.openxmlformats.org/officeDocument/2006/relationships/tags" Target="../tags/tag203.xml"/><Relationship Id="rId15" Type="http://schemas.openxmlformats.org/officeDocument/2006/relationships/tags" Target="../tags/tag202.xml"/><Relationship Id="rId14" Type="http://schemas.openxmlformats.org/officeDocument/2006/relationships/tags" Target="../tags/tag201.xml"/><Relationship Id="rId13" Type="http://schemas.openxmlformats.org/officeDocument/2006/relationships/tags" Target="../tags/tag200.xml"/><Relationship Id="rId12" Type="http://schemas.openxmlformats.org/officeDocument/2006/relationships/tags" Target="../tags/tag199.xml"/><Relationship Id="rId11" Type="http://schemas.openxmlformats.org/officeDocument/2006/relationships/tags" Target="../tags/tag198.xml"/><Relationship Id="rId10" Type="http://schemas.openxmlformats.org/officeDocument/2006/relationships/tags" Target="../tags/tag197.xml"/><Relationship Id="rId1" Type="http://schemas.openxmlformats.org/officeDocument/2006/relationships/tags" Target="../tags/tag18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9" Type="http://schemas.openxmlformats.org/officeDocument/2006/relationships/tags" Target="../tags/tag18.xml"/><Relationship Id="rId8" Type="http://schemas.openxmlformats.org/officeDocument/2006/relationships/tags" Target="../tags/tag17.xml"/><Relationship Id="rId7" Type="http://schemas.openxmlformats.org/officeDocument/2006/relationships/tags" Target="../tags/tag16.xml"/><Relationship Id="rId6" Type="http://schemas.openxmlformats.org/officeDocument/2006/relationships/tags" Target="../tags/tag15.xml"/><Relationship Id="rId5" Type="http://schemas.openxmlformats.org/officeDocument/2006/relationships/tags" Target="../tags/tag14.xml"/><Relationship Id="rId49" Type="http://schemas.openxmlformats.org/officeDocument/2006/relationships/slideLayout" Target="../slideLayouts/slideLayout2.xml"/><Relationship Id="rId48" Type="http://schemas.openxmlformats.org/officeDocument/2006/relationships/tags" Target="../tags/tag57.xml"/><Relationship Id="rId47" Type="http://schemas.openxmlformats.org/officeDocument/2006/relationships/tags" Target="../tags/tag56.xml"/><Relationship Id="rId46" Type="http://schemas.openxmlformats.org/officeDocument/2006/relationships/tags" Target="../tags/tag55.xml"/><Relationship Id="rId45" Type="http://schemas.openxmlformats.org/officeDocument/2006/relationships/tags" Target="../tags/tag54.xml"/><Relationship Id="rId44" Type="http://schemas.openxmlformats.org/officeDocument/2006/relationships/tags" Target="../tags/tag53.xml"/><Relationship Id="rId43" Type="http://schemas.openxmlformats.org/officeDocument/2006/relationships/tags" Target="../tags/tag52.xml"/><Relationship Id="rId42" Type="http://schemas.openxmlformats.org/officeDocument/2006/relationships/tags" Target="../tags/tag51.xml"/><Relationship Id="rId41" Type="http://schemas.openxmlformats.org/officeDocument/2006/relationships/tags" Target="../tags/tag50.xml"/><Relationship Id="rId40" Type="http://schemas.openxmlformats.org/officeDocument/2006/relationships/tags" Target="../tags/tag49.xml"/><Relationship Id="rId4" Type="http://schemas.openxmlformats.org/officeDocument/2006/relationships/tags" Target="../tags/tag13.xml"/><Relationship Id="rId39" Type="http://schemas.openxmlformats.org/officeDocument/2006/relationships/tags" Target="../tags/tag48.xml"/><Relationship Id="rId38" Type="http://schemas.openxmlformats.org/officeDocument/2006/relationships/tags" Target="../tags/tag47.xml"/><Relationship Id="rId37" Type="http://schemas.openxmlformats.org/officeDocument/2006/relationships/tags" Target="../tags/tag46.xml"/><Relationship Id="rId36" Type="http://schemas.openxmlformats.org/officeDocument/2006/relationships/tags" Target="../tags/tag45.xml"/><Relationship Id="rId35" Type="http://schemas.openxmlformats.org/officeDocument/2006/relationships/tags" Target="../tags/tag44.xml"/><Relationship Id="rId34" Type="http://schemas.openxmlformats.org/officeDocument/2006/relationships/tags" Target="../tags/tag43.xml"/><Relationship Id="rId33" Type="http://schemas.openxmlformats.org/officeDocument/2006/relationships/tags" Target="../tags/tag42.xml"/><Relationship Id="rId32" Type="http://schemas.openxmlformats.org/officeDocument/2006/relationships/tags" Target="../tags/tag41.xml"/><Relationship Id="rId31" Type="http://schemas.openxmlformats.org/officeDocument/2006/relationships/tags" Target="../tags/tag40.xml"/><Relationship Id="rId30" Type="http://schemas.openxmlformats.org/officeDocument/2006/relationships/tags" Target="../tags/tag39.xml"/><Relationship Id="rId3" Type="http://schemas.openxmlformats.org/officeDocument/2006/relationships/tags" Target="../tags/tag12.xml"/><Relationship Id="rId29" Type="http://schemas.openxmlformats.org/officeDocument/2006/relationships/tags" Target="../tags/tag38.xml"/><Relationship Id="rId28" Type="http://schemas.openxmlformats.org/officeDocument/2006/relationships/tags" Target="../tags/tag37.xml"/><Relationship Id="rId27" Type="http://schemas.openxmlformats.org/officeDocument/2006/relationships/tags" Target="../tags/tag36.xml"/><Relationship Id="rId26" Type="http://schemas.openxmlformats.org/officeDocument/2006/relationships/tags" Target="../tags/tag35.xml"/><Relationship Id="rId25" Type="http://schemas.openxmlformats.org/officeDocument/2006/relationships/tags" Target="../tags/tag34.xml"/><Relationship Id="rId24" Type="http://schemas.openxmlformats.org/officeDocument/2006/relationships/tags" Target="../tags/tag33.xml"/><Relationship Id="rId23" Type="http://schemas.openxmlformats.org/officeDocument/2006/relationships/tags" Target="../tags/tag32.xml"/><Relationship Id="rId22" Type="http://schemas.openxmlformats.org/officeDocument/2006/relationships/tags" Target="../tags/tag31.xml"/><Relationship Id="rId21" Type="http://schemas.openxmlformats.org/officeDocument/2006/relationships/tags" Target="../tags/tag30.xml"/><Relationship Id="rId20" Type="http://schemas.openxmlformats.org/officeDocument/2006/relationships/tags" Target="../tags/tag29.xml"/><Relationship Id="rId2" Type="http://schemas.openxmlformats.org/officeDocument/2006/relationships/tags" Target="../tags/tag11.xml"/><Relationship Id="rId19" Type="http://schemas.openxmlformats.org/officeDocument/2006/relationships/tags" Target="../tags/tag28.xml"/><Relationship Id="rId18" Type="http://schemas.openxmlformats.org/officeDocument/2006/relationships/tags" Target="../tags/tag27.xml"/><Relationship Id="rId17" Type="http://schemas.openxmlformats.org/officeDocument/2006/relationships/tags" Target="../tags/tag26.xml"/><Relationship Id="rId16" Type="http://schemas.openxmlformats.org/officeDocument/2006/relationships/tags" Target="../tags/tag25.xml"/><Relationship Id="rId15" Type="http://schemas.openxmlformats.org/officeDocument/2006/relationships/tags" Target="../tags/tag24.xml"/><Relationship Id="rId14" Type="http://schemas.openxmlformats.org/officeDocument/2006/relationships/tags" Target="../tags/tag23.xml"/><Relationship Id="rId13" Type="http://schemas.openxmlformats.org/officeDocument/2006/relationships/tags" Target="../tags/tag22.xml"/><Relationship Id="rId12" Type="http://schemas.openxmlformats.org/officeDocument/2006/relationships/tags" Target="../tags/tag21.xml"/><Relationship Id="rId11" Type="http://schemas.openxmlformats.org/officeDocument/2006/relationships/tags" Target="../tags/tag20.xml"/><Relationship Id="rId10" Type="http://schemas.openxmlformats.org/officeDocument/2006/relationships/tags" Target="../tags/tag19.xml"/><Relationship Id="rId1" Type="http://schemas.openxmlformats.org/officeDocument/2006/relationships/tags" Target="../tags/tag10.xml"/></Relationships>
</file>

<file path=ppt/slides/_rels/slide20.xml.rels><?xml version="1.0" encoding="UTF-8" standalone="yes"?>
<Relationships xmlns="http://schemas.openxmlformats.org/package/2006/relationships"><Relationship Id="rId9" Type="http://schemas.openxmlformats.org/officeDocument/2006/relationships/image" Target="../media/image14.jpeg"/><Relationship Id="rId8" Type="http://schemas.openxmlformats.org/officeDocument/2006/relationships/tags" Target="../tags/tag220.xml"/><Relationship Id="rId7" Type="http://schemas.openxmlformats.org/officeDocument/2006/relationships/image" Target="../media/image13.jpeg"/><Relationship Id="rId6" Type="http://schemas.openxmlformats.org/officeDocument/2006/relationships/tags" Target="../tags/tag219.xml"/><Relationship Id="rId5" Type="http://schemas.openxmlformats.org/officeDocument/2006/relationships/image" Target="../media/image12.jpeg"/><Relationship Id="rId4" Type="http://schemas.openxmlformats.org/officeDocument/2006/relationships/tags" Target="../tags/tag218.xml"/><Relationship Id="rId3" Type="http://schemas.openxmlformats.org/officeDocument/2006/relationships/image" Target="../media/image11.jpeg"/><Relationship Id="rId20" Type="http://schemas.openxmlformats.org/officeDocument/2006/relationships/notesSlide" Target="../notesSlides/notesSlide5.xml"/><Relationship Id="rId2" Type="http://schemas.openxmlformats.org/officeDocument/2006/relationships/tags" Target="../tags/tag217.xml"/><Relationship Id="rId19" Type="http://schemas.openxmlformats.org/officeDocument/2006/relationships/slideLayout" Target="../slideLayouts/slideLayout3.xml"/><Relationship Id="rId18" Type="http://schemas.openxmlformats.org/officeDocument/2006/relationships/tags" Target="../tags/tag229.xml"/><Relationship Id="rId17" Type="http://schemas.openxmlformats.org/officeDocument/2006/relationships/tags" Target="../tags/tag228.xml"/><Relationship Id="rId16" Type="http://schemas.openxmlformats.org/officeDocument/2006/relationships/tags" Target="../tags/tag227.xml"/><Relationship Id="rId15" Type="http://schemas.openxmlformats.org/officeDocument/2006/relationships/tags" Target="../tags/tag226.xml"/><Relationship Id="rId14" Type="http://schemas.openxmlformats.org/officeDocument/2006/relationships/tags" Target="../tags/tag225.xml"/><Relationship Id="rId13" Type="http://schemas.openxmlformats.org/officeDocument/2006/relationships/tags" Target="../tags/tag224.xml"/><Relationship Id="rId12" Type="http://schemas.openxmlformats.org/officeDocument/2006/relationships/tags" Target="../tags/tag223.xml"/><Relationship Id="rId11" Type="http://schemas.openxmlformats.org/officeDocument/2006/relationships/tags" Target="../tags/tag222.xml"/><Relationship Id="rId10" Type="http://schemas.openxmlformats.org/officeDocument/2006/relationships/tags" Target="../tags/tag221.xml"/><Relationship Id="rId1" Type="http://schemas.openxmlformats.org/officeDocument/2006/relationships/tags" Target="../tags/tag216.xml"/></Relationships>
</file>

<file path=ppt/slides/_rels/slide21.xml.rels><?xml version="1.0" encoding="UTF-8" standalone="yes"?>
<Relationships xmlns="http://schemas.openxmlformats.org/package/2006/relationships"><Relationship Id="rId9" Type="http://schemas.openxmlformats.org/officeDocument/2006/relationships/image" Target="../media/image14.jpeg"/><Relationship Id="rId8" Type="http://schemas.openxmlformats.org/officeDocument/2006/relationships/tags" Target="../tags/tag234.xml"/><Relationship Id="rId7" Type="http://schemas.openxmlformats.org/officeDocument/2006/relationships/image" Target="../media/image13.jpeg"/><Relationship Id="rId6" Type="http://schemas.openxmlformats.org/officeDocument/2006/relationships/tags" Target="../tags/tag233.xml"/><Relationship Id="rId5" Type="http://schemas.openxmlformats.org/officeDocument/2006/relationships/image" Target="../media/image12.jpeg"/><Relationship Id="rId4" Type="http://schemas.openxmlformats.org/officeDocument/2006/relationships/tags" Target="../tags/tag232.xml"/><Relationship Id="rId3" Type="http://schemas.openxmlformats.org/officeDocument/2006/relationships/image" Target="../media/image11.jpeg"/><Relationship Id="rId20" Type="http://schemas.openxmlformats.org/officeDocument/2006/relationships/notesSlide" Target="../notesSlides/notesSlide6.xml"/><Relationship Id="rId2" Type="http://schemas.openxmlformats.org/officeDocument/2006/relationships/tags" Target="../tags/tag231.xml"/><Relationship Id="rId19" Type="http://schemas.openxmlformats.org/officeDocument/2006/relationships/slideLayout" Target="../slideLayouts/slideLayout3.xml"/><Relationship Id="rId18" Type="http://schemas.openxmlformats.org/officeDocument/2006/relationships/tags" Target="../tags/tag243.xml"/><Relationship Id="rId17" Type="http://schemas.openxmlformats.org/officeDocument/2006/relationships/tags" Target="../tags/tag242.xml"/><Relationship Id="rId16" Type="http://schemas.openxmlformats.org/officeDocument/2006/relationships/tags" Target="../tags/tag241.xml"/><Relationship Id="rId15" Type="http://schemas.openxmlformats.org/officeDocument/2006/relationships/tags" Target="../tags/tag240.xml"/><Relationship Id="rId14" Type="http://schemas.openxmlformats.org/officeDocument/2006/relationships/tags" Target="../tags/tag239.xml"/><Relationship Id="rId13" Type="http://schemas.openxmlformats.org/officeDocument/2006/relationships/tags" Target="../tags/tag238.xml"/><Relationship Id="rId12" Type="http://schemas.openxmlformats.org/officeDocument/2006/relationships/tags" Target="../tags/tag237.xml"/><Relationship Id="rId11" Type="http://schemas.openxmlformats.org/officeDocument/2006/relationships/tags" Target="../tags/tag236.xml"/><Relationship Id="rId10" Type="http://schemas.openxmlformats.org/officeDocument/2006/relationships/tags" Target="../tags/tag235.xml"/><Relationship Id="rId1" Type="http://schemas.openxmlformats.org/officeDocument/2006/relationships/tags" Target="../tags/tag23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9" Type="http://schemas.openxmlformats.org/officeDocument/2006/relationships/tags" Target="../tags/tag252.xml"/><Relationship Id="rId8" Type="http://schemas.openxmlformats.org/officeDocument/2006/relationships/tags" Target="../tags/tag251.xml"/><Relationship Id="rId7" Type="http://schemas.openxmlformats.org/officeDocument/2006/relationships/tags" Target="../tags/tag250.xml"/><Relationship Id="rId6" Type="http://schemas.openxmlformats.org/officeDocument/2006/relationships/tags" Target="../tags/tag249.xml"/><Relationship Id="rId5" Type="http://schemas.openxmlformats.org/officeDocument/2006/relationships/tags" Target="../tags/tag248.xml"/><Relationship Id="rId4" Type="http://schemas.openxmlformats.org/officeDocument/2006/relationships/tags" Target="../tags/tag247.xml"/><Relationship Id="rId3" Type="http://schemas.openxmlformats.org/officeDocument/2006/relationships/tags" Target="../tags/tag246.xml"/><Relationship Id="rId23" Type="http://schemas.openxmlformats.org/officeDocument/2006/relationships/slideLayout" Target="../slideLayouts/slideLayout4.xml"/><Relationship Id="rId22" Type="http://schemas.openxmlformats.org/officeDocument/2006/relationships/tags" Target="../tags/tag265.xml"/><Relationship Id="rId21" Type="http://schemas.openxmlformats.org/officeDocument/2006/relationships/tags" Target="../tags/tag264.xml"/><Relationship Id="rId20" Type="http://schemas.openxmlformats.org/officeDocument/2006/relationships/tags" Target="../tags/tag263.xml"/><Relationship Id="rId2" Type="http://schemas.openxmlformats.org/officeDocument/2006/relationships/tags" Target="../tags/tag245.xml"/><Relationship Id="rId19" Type="http://schemas.openxmlformats.org/officeDocument/2006/relationships/tags" Target="../tags/tag262.xml"/><Relationship Id="rId18" Type="http://schemas.openxmlformats.org/officeDocument/2006/relationships/tags" Target="../tags/tag261.xml"/><Relationship Id="rId17" Type="http://schemas.openxmlformats.org/officeDocument/2006/relationships/tags" Target="../tags/tag260.xml"/><Relationship Id="rId16" Type="http://schemas.openxmlformats.org/officeDocument/2006/relationships/tags" Target="../tags/tag259.xml"/><Relationship Id="rId15" Type="http://schemas.openxmlformats.org/officeDocument/2006/relationships/tags" Target="../tags/tag258.xml"/><Relationship Id="rId14" Type="http://schemas.openxmlformats.org/officeDocument/2006/relationships/tags" Target="../tags/tag257.xml"/><Relationship Id="rId13" Type="http://schemas.openxmlformats.org/officeDocument/2006/relationships/tags" Target="../tags/tag256.xml"/><Relationship Id="rId12" Type="http://schemas.openxmlformats.org/officeDocument/2006/relationships/tags" Target="../tags/tag255.xml"/><Relationship Id="rId11" Type="http://schemas.openxmlformats.org/officeDocument/2006/relationships/tags" Target="../tags/tag254.xml"/><Relationship Id="rId10" Type="http://schemas.openxmlformats.org/officeDocument/2006/relationships/tags" Target="../tags/tag253.xml"/><Relationship Id="rId1" Type="http://schemas.openxmlformats.org/officeDocument/2006/relationships/tags" Target="../tags/tag24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9" Type="http://schemas.openxmlformats.org/officeDocument/2006/relationships/tags" Target="../tags/tag66.xml"/><Relationship Id="rId8" Type="http://schemas.openxmlformats.org/officeDocument/2006/relationships/tags" Target="../tags/tag65.xml"/><Relationship Id="rId7" Type="http://schemas.openxmlformats.org/officeDocument/2006/relationships/tags" Target="../tags/tag64.xml"/><Relationship Id="rId6" Type="http://schemas.openxmlformats.org/officeDocument/2006/relationships/tags" Target="../tags/tag63.xml"/><Relationship Id="rId5" Type="http://schemas.openxmlformats.org/officeDocument/2006/relationships/tags" Target="../tags/tag62.xml"/><Relationship Id="rId4" Type="http://schemas.openxmlformats.org/officeDocument/2006/relationships/tags" Target="../tags/tag61.xml"/><Relationship Id="rId3" Type="http://schemas.openxmlformats.org/officeDocument/2006/relationships/tags" Target="../tags/tag60.xml"/><Relationship Id="rId2" Type="http://schemas.openxmlformats.org/officeDocument/2006/relationships/tags" Target="../tags/tag59.xml"/><Relationship Id="rId14" Type="http://schemas.openxmlformats.org/officeDocument/2006/relationships/slideLayout" Target="../slideLayouts/slideLayout3.xml"/><Relationship Id="rId13" Type="http://schemas.openxmlformats.org/officeDocument/2006/relationships/tags" Target="../tags/tag70.xml"/><Relationship Id="rId12" Type="http://schemas.openxmlformats.org/officeDocument/2006/relationships/tags" Target="../tags/tag69.xml"/><Relationship Id="rId11" Type="http://schemas.openxmlformats.org/officeDocument/2006/relationships/tags" Target="../tags/tag68.xml"/><Relationship Id="rId10" Type="http://schemas.openxmlformats.org/officeDocument/2006/relationships/tags" Target="../tags/tag67.xml"/><Relationship Id="rId1" Type="http://schemas.openxmlformats.org/officeDocument/2006/relationships/tags" Target="../tags/tag58.xml"/></Relationships>
</file>

<file path=ppt/slides/_rels/slide5.xml.rels><?xml version="1.0" encoding="UTF-8" standalone="yes"?>
<Relationships xmlns="http://schemas.openxmlformats.org/package/2006/relationships"><Relationship Id="rId9" Type="http://schemas.openxmlformats.org/officeDocument/2006/relationships/tags" Target="../tags/tag78.xml"/><Relationship Id="rId8" Type="http://schemas.openxmlformats.org/officeDocument/2006/relationships/tags" Target="../tags/tag77.xml"/><Relationship Id="rId7" Type="http://schemas.openxmlformats.org/officeDocument/2006/relationships/tags" Target="../tags/tag76.xml"/><Relationship Id="rId6" Type="http://schemas.openxmlformats.org/officeDocument/2006/relationships/tags" Target="../tags/tag75.xml"/><Relationship Id="rId5" Type="http://schemas.openxmlformats.org/officeDocument/2006/relationships/tags" Target="../tags/tag74.xml"/><Relationship Id="rId4" Type="http://schemas.openxmlformats.org/officeDocument/2006/relationships/tags" Target="../tags/tag73.xml"/><Relationship Id="rId3" Type="http://schemas.openxmlformats.org/officeDocument/2006/relationships/image" Target="../media/image2.jpeg"/><Relationship Id="rId2" Type="http://schemas.openxmlformats.org/officeDocument/2006/relationships/tags" Target="../tags/tag72.xml"/><Relationship Id="rId18" Type="http://schemas.openxmlformats.org/officeDocument/2006/relationships/notesSlide" Target="../notesSlides/notesSlide1.xml"/><Relationship Id="rId17" Type="http://schemas.openxmlformats.org/officeDocument/2006/relationships/slideLayout" Target="../slideLayouts/slideLayout3.xml"/><Relationship Id="rId16" Type="http://schemas.openxmlformats.org/officeDocument/2006/relationships/tags" Target="../tags/tag85.xml"/><Relationship Id="rId15" Type="http://schemas.openxmlformats.org/officeDocument/2006/relationships/tags" Target="../tags/tag84.xml"/><Relationship Id="rId14" Type="http://schemas.openxmlformats.org/officeDocument/2006/relationships/tags" Target="../tags/tag83.xml"/><Relationship Id="rId13" Type="http://schemas.openxmlformats.org/officeDocument/2006/relationships/tags" Target="../tags/tag82.xml"/><Relationship Id="rId12" Type="http://schemas.openxmlformats.org/officeDocument/2006/relationships/tags" Target="../tags/tag81.xml"/><Relationship Id="rId11" Type="http://schemas.openxmlformats.org/officeDocument/2006/relationships/tags" Target="../tags/tag80.xml"/><Relationship Id="rId10" Type="http://schemas.openxmlformats.org/officeDocument/2006/relationships/tags" Target="../tags/tag79.xml"/><Relationship Id="rId1" Type="http://schemas.openxmlformats.org/officeDocument/2006/relationships/tags" Target="../tags/tag71.xml"/></Relationships>
</file>

<file path=ppt/slides/_rels/slide6.xml.rels><?xml version="1.0" encoding="UTF-8" standalone="yes"?>
<Relationships xmlns="http://schemas.openxmlformats.org/package/2006/relationships"><Relationship Id="rId9" Type="http://schemas.openxmlformats.org/officeDocument/2006/relationships/tags" Target="../tags/tag93.xml"/><Relationship Id="rId8" Type="http://schemas.openxmlformats.org/officeDocument/2006/relationships/tags" Target="../tags/tag92.xml"/><Relationship Id="rId7" Type="http://schemas.openxmlformats.org/officeDocument/2006/relationships/tags" Target="../tags/tag91.xml"/><Relationship Id="rId6" Type="http://schemas.openxmlformats.org/officeDocument/2006/relationships/tags" Target="../tags/tag90.xml"/><Relationship Id="rId5" Type="http://schemas.openxmlformats.org/officeDocument/2006/relationships/tags" Target="../tags/tag89.xml"/><Relationship Id="rId4" Type="http://schemas.openxmlformats.org/officeDocument/2006/relationships/tags" Target="../tags/tag88.xml"/><Relationship Id="rId3" Type="http://schemas.openxmlformats.org/officeDocument/2006/relationships/image" Target="../media/image2.jpeg"/><Relationship Id="rId2" Type="http://schemas.openxmlformats.org/officeDocument/2006/relationships/tags" Target="../tags/tag87.xml"/><Relationship Id="rId15" Type="http://schemas.openxmlformats.org/officeDocument/2006/relationships/notesSlide" Target="../notesSlides/notesSlide2.xml"/><Relationship Id="rId14" Type="http://schemas.openxmlformats.org/officeDocument/2006/relationships/slideLayout" Target="../slideLayouts/slideLayout3.xml"/><Relationship Id="rId13" Type="http://schemas.openxmlformats.org/officeDocument/2006/relationships/tags" Target="../tags/tag97.xml"/><Relationship Id="rId12" Type="http://schemas.openxmlformats.org/officeDocument/2006/relationships/tags" Target="../tags/tag96.xml"/><Relationship Id="rId11" Type="http://schemas.openxmlformats.org/officeDocument/2006/relationships/tags" Target="../tags/tag95.xml"/><Relationship Id="rId10" Type="http://schemas.openxmlformats.org/officeDocument/2006/relationships/tags" Target="../tags/tag94.xml"/><Relationship Id="rId1" Type="http://schemas.openxmlformats.org/officeDocument/2006/relationships/tags" Target="../tags/tag86.xml"/></Relationships>
</file>

<file path=ppt/slides/_rels/slide7.xml.rels><?xml version="1.0" encoding="UTF-8" standalone="yes"?>
<Relationships xmlns="http://schemas.openxmlformats.org/package/2006/relationships"><Relationship Id="rId9" Type="http://schemas.openxmlformats.org/officeDocument/2006/relationships/tags" Target="../tags/tag105.xml"/><Relationship Id="rId8" Type="http://schemas.openxmlformats.org/officeDocument/2006/relationships/tags" Target="../tags/tag104.xml"/><Relationship Id="rId7" Type="http://schemas.openxmlformats.org/officeDocument/2006/relationships/tags" Target="../tags/tag103.xml"/><Relationship Id="rId6" Type="http://schemas.openxmlformats.org/officeDocument/2006/relationships/tags" Target="../tags/tag102.xml"/><Relationship Id="rId5" Type="http://schemas.openxmlformats.org/officeDocument/2006/relationships/tags" Target="../tags/tag101.xml"/><Relationship Id="rId4" Type="http://schemas.openxmlformats.org/officeDocument/2006/relationships/tags" Target="../tags/tag100.xml"/><Relationship Id="rId3" Type="http://schemas.openxmlformats.org/officeDocument/2006/relationships/image" Target="../media/image2.jpeg"/><Relationship Id="rId2" Type="http://schemas.openxmlformats.org/officeDocument/2006/relationships/tags" Target="../tags/tag99.xml"/><Relationship Id="rId18" Type="http://schemas.openxmlformats.org/officeDocument/2006/relationships/notesSlide" Target="../notesSlides/notesSlide3.xml"/><Relationship Id="rId17" Type="http://schemas.openxmlformats.org/officeDocument/2006/relationships/slideLayout" Target="../slideLayouts/slideLayout3.xml"/><Relationship Id="rId16" Type="http://schemas.openxmlformats.org/officeDocument/2006/relationships/tags" Target="../tags/tag112.xml"/><Relationship Id="rId15" Type="http://schemas.openxmlformats.org/officeDocument/2006/relationships/tags" Target="../tags/tag111.xml"/><Relationship Id="rId14" Type="http://schemas.openxmlformats.org/officeDocument/2006/relationships/tags" Target="../tags/tag110.xml"/><Relationship Id="rId13" Type="http://schemas.openxmlformats.org/officeDocument/2006/relationships/tags" Target="../tags/tag109.xml"/><Relationship Id="rId12" Type="http://schemas.openxmlformats.org/officeDocument/2006/relationships/tags" Target="../tags/tag108.xml"/><Relationship Id="rId11" Type="http://schemas.openxmlformats.org/officeDocument/2006/relationships/tags" Target="../tags/tag107.xml"/><Relationship Id="rId10" Type="http://schemas.openxmlformats.org/officeDocument/2006/relationships/tags" Target="../tags/tag106.xml"/><Relationship Id="rId1" Type="http://schemas.openxmlformats.org/officeDocument/2006/relationships/tags" Target="../tags/tag9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9" Type="http://schemas.openxmlformats.org/officeDocument/2006/relationships/tags" Target="../tags/tag121.xml"/><Relationship Id="rId8" Type="http://schemas.openxmlformats.org/officeDocument/2006/relationships/tags" Target="../tags/tag120.xml"/><Relationship Id="rId7" Type="http://schemas.openxmlformats.org/officeDocument/2006/relationships/tags" Target="../tags/tag119.xml"/><Relationship Id="rId6" Type="http://schemas.openxmlformats.org/officeDocument/2006/relationships/tags" Target="../tags/tag118.xml"/><Relationship Id="rId5" Type="http://schemas.openxmlformats.org/officeDocument/2006/relationships/tags" Target="../tags/tag117.xml"/><Relationship Id="rId4" Type="http://schemas.openxmlformats.org/officeDocument/2006/relationships/tags" Target="../tags/tag116.xml"/><Relationship Id="rId3" Type="http://schemas.openxmlformats.org/officeDocument/2006/relationships/tags" Target="../tags/tag115.xml"/><Relationship Id="rId2" Type="http://schemas.openxmlformats.org/officeDocument/2006/relationships/tags" Target="../tags/tag114.xml"/><Relationship Id="rId16" Type="http://schemas.openxmlformats.org/officeDocument/2006/relationships/slideLayout" Target="../slideLayouts/slideLayout3.xml"/><Relationship Id="rId15" Type="http://schemas.openxmlformats.org/officeDocument/2006/relationships/tags" Target="../tags/tag127.xml"/><Relationship Id="rId14" Type="http://schemas.openxmlformats.org/officeDocument/2006/relationships/tags" Target="../tags/tag126.xml"/><Relationship Id="rId13" Type="http://schemas.openxmlformats.org/officeDocument/2006/relationships/tags" Target="../tags/tag125.xml"/><Relationship Id="rId12" Type="http://schemas.openxmlformats.org/officeDocument/2006/relationships/tags" Target="../tags/tag124.xml"/><Relationship Id="rId11" Type="http://schemas.openxmlformats.org/officeDocument/2006/relationships/tags" Target="../tags/tag123.xml"/><Relationship Id="rId10" Type="http://schemas.openxmlformats.org/officeDocument/2006/relationships/tags" Target="../tags/tag122.xml"/><Relationship Id="rId1" Type="http://schemas.openxmlformats.org/officeDocument/2006/relationships/tags" Target="../tags/tag1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1959688" y="-511830"/>
            <a:ext cx="8511676" cy="7915520"/>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6" name="文本框 8"/>
          <p:cNvSpPr txBox="1"/>
          <p:nvPr/>
        </p:nvSpPr>
        <p:spPr>
          <a:xfrm>
            <a:off x="3502660" y="1998345"/>
            <a:ext cx="5665470" cy="1076325"/>
          </a:xfrm>
          <a:prstGeom prst="rect">
            <a:avLst/>
          </a:prstGeom>
          <a:noFill/>
        </p:spPr>
        <p:txBody>
          <a:bodyPr wrap="square" rtlCol="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defRPr/>
            </a:pPr>
            <a:r>
              <a:rPr kumimoji="1" lang="zh-CN" altLang="en-US" sz="5400" b="1" i="0" u="none" strike="noStrike" kern="1200" cap="none" spc="0" normalizeH="0" baseline="0" noProof="0" dirty="0">
                <a:ln>
                  <a:noFill/>
                </a:ln>
                <a:solidFill>
                  <a:schemeClr val="tx1">
                    <a:lumMod val="75000"/>
                    <a:lumOff val="25000"/>
                  </a:schemeClr>
                </a:solidFill>
                <a:effectLst/>
                <a:uLnTx/>
                <a:uFillTx/>
                <a:cs typeface="+mn-ea"/>
                <a:sym typeface="+mn-lt"/>
              </a:rPr>
              <a:t>非车险产品概述</a:t>
            </a:r>
            <a:endParaRPr kumimoji="1" lang="zh-CN" altLang="en-US" sz="5400" b="1"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7" name="文本框 3"/>
          <p:cNvSpPr txBox="1"/>
          <p:nvPr/>
        </p:nvSpPr>
        <p:spPr>
          <a:xfrm>
            <a:off x="3346450" y="5040918"/>
            <a:ext cx="5737860" cy="64516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800" b="1" i="0" u="none" strike="noStrike" kern="1200" cap="none" spc="0" normalizeH="0" baseline="0" noProof="0" dirty="0">
                <a:ln>
                  <a:noFill/>
                </a:ln>
                <a:solidFill>
                  <a:schemeClr val="tx1">
                    <a:lumMod val="50000"/>
                    <a:lumOff val="50000"/>
                  </a:schemeClr>
                </a:solidFill>
                <a:effectLst/>
                <a:uLnTx/>
                <a:uFillTx/>
                <a:cs typeface="+mn-ea"/>
                <a:sym typeface="+mn-lt"/>
              </a:rPr>
              <a:t>东方大地保险经纪公司</a:t>
            </a:r>
            <a:endParaRPr kumimoji="0" lang="zh-CN" altLang="en-US" sz="1800" b="1" i="0" u="none" strike="noStrike" kern="1200" cap="none" spc="0" normalizeH="0" baseline="0" noProof="0" dirty="0">
              <a:ln>
                <a:noFill/>
              </a:ln>
              <a:solidFill>
                <a:schemeClr val="tx1">
                  <a:lumMod val="50000"/>
                  <a:lumOff val="50000"/>
                </a:schemeClr>
              </a:solidFill>
              <a:effectLst/>
              <a:uLnTx/>
              <a:uFillTx/>
              <a:cs typeface="+mn-ea"/>
              <a:sym typeface="+mn-lt"/>
            </a:endParaRPr>
          </a:p>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800" b="1" i="0" u="none" strike="noStrike" kern="1200" cap="none" spc="0" normalizeH="0" baseline="0" noProof="0" dirty="0">
                <a:ln>
                  <a:noFill/>
                </a:ln>
                <a:solidFill>
                  <a:schemeClr val="tx1">
                    <a:lumMod val="50000"/>
                    <a:lumOff val="50000"/>
                  </a:schemeClr>
                </a:solidFill>
                <a:effectLst/>
                <a:uLnTx/>
                <a:uFillTx/>
                <a:cs typeface="+mn-ea"/>
                <a:sym typeface="+mn-lt"/>
              </a:rPr>
              <a:t>2024</a:t>
            </a:r>
            <a:r>
              <a:rPr kumimoji="0" lang="zh-CN" altLang="en-US" sz="1800" b="1" i="0" u="none" strike="noStrike" kern="1200" cap="none" spc="0" normalizeH="0" baseline="0" noProof="0" dirty="0">
                <a:ln>
                  <a:noFill/>
                </a:ln>
                <a:solidFill>
                  <a:schemeClr val="tx1">
                    <a:lumMod val="50000"/>
                    <a:lumOff val="50000"/>
                  </a:schemeClr>
                </a:solidFill>
                <a:effectLst/>
                <a:uLnTx/>
                <a:uFillTx/>
                <a:cs typeface="+mn-ea"/>
                <a:sym typeface="+mn-lt"/>
              </a:rPr>
              <a:t>年</a:t>
            </a:r>
            <a:r>
              <a:rPr kumimoji="0" lang="en-US" altLang="zh-CN" sz="1800" b="1" i="0" u="none" strike="noStrike" kern="1200" cap="none" spc="0" normalizeH="0" baseline="0" noProof="0" dirty="0">
                <a:ln>
                  <a:noFill/>
                </a:ln>
                <a:solidFill>
                  <a:schemeClr val="tx1">
                    <a:lumMod val="50000"/>
                    <a:lumOff val="50000"/>
                  </a:schemeClr>
                </a:solidFill>
                <a:effectLst/>
                <a:uLnTx/>
                <a:uFillTx/>
                <a:cs typeface="+mn-ea"/>
                <a:sym typeface="+mn-lt"/>
              </a:rPr>
              <a:t>2</a:t>
            </a:r>
            <a:r>
              <a:rPr kumimoji="0" lang="zh-CN" altLang="en-US" sz="1800" b="1" i="0" u="none" strike="noStrike" kern="1200" cap="none" spc="0" normalizeH="0" baseline="0" noProof="0" dirty="0">
                <a:ln>
                  <a:noFill/>
                </a:ln>
                <a:solidFill>
                  <a:schemeClr val="tx1">
                    <a:lumMod val="50000"/>
                    <a:lumOff val="50000"/>
                  </a:schemeClr>
                </a:solidFill>
                <a:effectLst/>
                <a:uLnTx/>
                <a:uFillTx/>
                <a:cs typeface="+mn-ea"/>
                <a:sym typeface="+mn-lt"/>
              </a:rPr>
              <a:t>月</a:t>
            </a:r>
            <a:r>
              <a:rPr kumimoji="0" lang="en-US" altLang="zh-CN" sz="1800" b="1" i="0" u="none" strike="noStrike" kern="1200" cap="none" spc="0" normalizeH="0" baseline="0" noProof="0" dirty="0">
                <a:ln>
                  <a:noFill/>
                </a:ln>
                <a:solidFill>
                  <a:schemeClr val="tx1">
                    <a:lumMod val="50000"/>
                    <a:lumOff val="50000"/>
                  </a:schemeClr>
                </a:solidFill>
                <a:effectLst/>
                <a:uLnTx/>
                <a:uFillTx/>
                <a:cs typeface="+mn-ea"/>
                <a:sym typeface="+mn-lt"/>
              </a:rPr>
              <a:t>24</a:t>
            </a:r>
            <a:r>
              <a:rPr kumimoji="0" lang="zh-CN" altLang="en-US" sz="1800" b="1" i="0" u="none" strike="noStrike" kern="1200" cap="none" spc="0" normalizeH="0" baseline="0" noProof="0" dirty="0">
                <a:ln>
                  <a:noFill/>
                </a:ln>
                <a:solidFill>
                  <a:schemeClr val="tx1">
                    <a:lumMod val="50000"/>
                    <a:lumOff val="50000"/>
                  </a:schemeClr>
                </a:solidFill>
                <a:effectLst/>
                <a:uLnTx/>
                <a:uFillTx/>
                <a:cs typeface="+mn-ea"/>
                <a:sym typeface="+mn-lt"/>
              </a:rPr>
              <a:t>日</a:t>
            </a:r>
            <a:endParaRPr kumimoji="0" lang="zh-CN" altLang="en-US" sz="1800" b="1" i="0" u="none" strike="noStrike" kern="1200" cap="none" spc="0" normalizeH="0" baseline="0" noProof="0" dirty="0">
              <a:ln>
                <a:noFill/>
              </a:ln>
              <a:solidFill>
                <a:schemeClr val="tx1">
                  <a:lumMod val="50000"/>
                  <a:lumOff val="50000"/>
                </a:schemeClr>
              </a:solidFill>
              <a:effectLst/>
              <a:uLnTx/>
              <a:uFillTx/>
              <a:cs typeface="+mn-ea"/>
              <a:sym typeface="+mn-lt"/>
            </a:endParaRPr>
          </a:p>
        </p:txBody>
      </p:sp>
      <p:sp>
        <p:nvSpPr>
          <p:cNvPr id="8" name="椭圆 7"/>
          <p:cNvSpPr/>
          <p:nvPr/>
        </p:nvSpPr>
        <p:spPr>
          <a:xfrm>
            <a:off x="1588485" y="-1160759"/>
            <a:ext cx="9254082" cy="9213378"/>
          </a:xfrm>
          <a:prstGeom prst="ellips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nvGrpSpPr>
          <p:cNvPr id="9" name="组合 8"/>
          <p:cNvGrpSpPr/>
          <p:nvPr/>
        </p:nvGrpSpPr>
        <p:grpSpPr>
          <a:xfrm>
            <a:off x="2063111" y="930360"/>
            <a:ext cx="8065769" cy="5446338"/>
            <a:chOff x="2063111" y="930360"/>
            <a:chExt cx="8065769" cy="5446338"/>
          </a:xfrm>
        </p:grpSpPr>
        <p:sp>
          <p:nvSpPr>
            <p:cNvPr id="10" name="椭圆 9"/>
            <p:cNvSpPr/>
            <p:nvPr/>
          </p:nvSpPr>
          <p:spPr>
            <a:xfrm>
              <a:off x="2063111" y="930360"/>
              <a:ext cx="340938" cy="340938"/>
            </a:xfrm>
            <a:prstGeom prst="ellipse">
              <a:avLst/>
            </a:prstGeom>
            <a:solidFill>
              <a:srgbClr val="F23B4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11" name="椭圆 10"/>
            <p:cNvSpPr/>
            <p:nvPr/>
          </p:nvSpPr>
          <p:spPr>
            <a:xfrm>
              <a:off x="9787942" y="6035760"/>
              <a:ext cx="340938" cy="340938"/>
            </a:xfrm>
            <a:prstGeom prst="ellipse">
              <a:avLst/>
            </a:prstGeom>
            <a:solidFill>
              <a:srgbClr val="F23B4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sp>
        <p:nvSpPr>
          <p:cNvPr id="12" name="自由: 形状 34"/>
          <p:cNvSpPr/>
          <p:nvPr/>
        </p:nvSpPr>
        <p:spPr>
          <a:xfrm rot="2700000">
            <a:off x="6145376" y="5876946"/>
            <a:ext cx="140300" cy="140300"/>
          </a:xfrm>
          <a:custGeom>
            <a:avLst/>
            <a:gdLst>
              <a:gd name="connsiteX0" fmla="*/ 757780 w 914400"/>
              <a:gd name="connsiteY0" fmla="*/ 0 h 914400"/>
              <a:gd name="connsiteX1" fmla="*/ 914400 w 914400"/>
              <a:gd name="connsiteY1" fmla="*/ 0 h 914400"/>
              <a:gd name="connsiteX2" fmla="*/ 914400 w 914400"/>
              <a:gd name="connsiteY2" fmla="*/ 914400 h 914400"/>
              <a:gd name="connsiteX3" fmla="*/ 0 w 914400"/>
              <a:gd name="connsiteY3" fmla="*/ 914400 h 914400"/>
              <a:gd name="connsiteX4" fmla="*/ 0 w 914400"/>
              <a:gd name="connsiteY4" fmla="*/ 749181 h 914400"/>
              <a:gd name="connsiteX5" fmla="*/ 757780 w 914400"/>
              <a:gd name="connsiteY5" fmla="*/ 749181 h 91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4400" h="914400">
                <a:moveTo>
                  <a:pt x="757780" y="0"/>
                </a:moveTo>
                <a:lnTo>
                  <a:pt x="914400" y="0"/>
                </a:lnTo>
                <a:lnTo>
                  <a:pt x="914400" y="914400"/>
                </a:lnTo>
                <a:lnTo>
                  <a:pt x="0" y="914400"/>
                </a:lnTo>
                <a:lnTo>
                  <a:pt x="0" y="749181"/>
                </a:lnTo>
                <a:lnTo>
                  <a:pt x="757780" y="74918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2" name="文本框 3"/>
          <p:cNvSpPr txBox="1"/>
          <p:nvPr>
            <p:custDataLst>
              <p:tags r:id="rId1"/>
            </p:custDataLst>
          </p:nvPr>
        </p:nvSpPr>
        <p:spPr>
          <a:xfrm>
            <a:off x="3550285" y="2863503"/>
            <a:ext cx="5737860" cy="36830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800" b="0" i="0" u="none" strike="noStrike" kern="1200" cap="none" spc="0" normalizeH="0" baseline="0" noProof="0" dirty="0">
                <a:ln>
                  <a:noFill/>
                </a:ln>
                <a:solidFill>
                  <a:schemeClr val="tx1">
                    <a:lumMod val="50000"/>
                    <a:lumOff val="50000"/>
                  </a:schemeClr>
                </a:solidFill>
                <a:effectLst/>
                <a:uLnTx/>
                <a:uFillTx/>
                <a:cs typeface="+mn-ea"/>
                <a:sym typeface="+mn-lt"/>
              </a:rPr>
              <a:t>Overview of Non Car Insurance Products</a:t>
            </a:r>
            <a:endParaRPr kumimoji="0" lang="zh-CN" altLang="en-US" sz="1800" b="0" i="0" u="none" strike="noStrike" kern="1200" cap="none" spc="0" normalizeH="0" baseline="0" noProof="0" dirty="0">
              <a:ln>
                <a:noFill/>
              </a:ln>
              <a:solidFill>
                <a:schemeClr val="tx1">
                  <a:lumMod val="50000"/>
                  <a:lumOff val="50000"/>
                </a:schemeClr>
              </a:solidFill>
              <a:effectLst/>
              <a:uLnTx/>
              <a:uFillTx/>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accel="50000" decel="50000" fill="hold" nodeType="withEffect">
                                  <p:stCondLst>
                                    <p:cond delay="0"/>
                                  </p:stCondLst>
                                  <p:childTnLst>
                                    <p:animRot by="10800000">
                                      <p:cBhvr>
                                        <p:cTn id="6" dur="2000" fill="hold"/>
                                        <p:tgtEl>
                                          <p:spTgt spid="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a:lstStyle/>
          <a:p>
            <a:r>
              <a:rPr lang="zh-CN" altLang="en-US" b="1"/>
              <a:t>责任保险主要产品介绍</a:t>
            </a:r>
            <a:endParaRPr lang="zh-CN" altLang="en-US" b="1"/>
          </a:p>
        </p:txBody>
      </p:sp>
      <p:sp>
        <p:nvSpPr>
          <p:cNvPr id="9" name="任意多边形: 形状 8"/>
          <p:cNvSpPr>
            <a:spLocks noChangeAspect="1"/>
          </p:cNvSpPr>
          <p:nvPr>
            <p:custDataLst>
              <p:tags r:id="rId2"/>
            </p:custDataLst>
          </p:nvPr>
        </p:nvSpPr>
        <p:spPr>
          <a:xfrm>
            <a:off x="-13303" y="2315850"/>
            <a:ext cx="12205318" cy="4440466"/>
          </a:xfrm>
          <a:custGeom>
            <a:avLst/>
            <a:gdLst>
              <a:gd name="connsiteX0" fmla="*/ 0 w 12205318"/>
              <a:gd name="connsiteY0" fmla="*/ 0 h 4440466"/>
              <a:gd name="connsiteX1" fmla="*/ 1378933 w 12205318"/>
              <a:gd name="connsiteY1" fmla="*/ 0 h 4440466"/>
              <a:gd name="connsiteX2" fmla="*/ 1388136 w 12205318"/>
              <a:gd name="connsiteY2" fmla="*/ 60299 h 4440466"/>
              <a:gd name="connsiteX3" fmla="*/ 2146411 w 12205318"/>
              <a:gd name="connsiteY3" fmla="*/ 678311 h 4440466"/>
              <a:gd name="connsiteX4" fmla="*/ 2904686 w 12205318"/>
              <a:gd name="connsiteY4" fmla="*/ 60299 h 4440466"/>
              <a:gd name="connsiteX5" fmla="*/ 2913889 w 12205318"/>
              <a:gd name="connsiteY5" fmla="*/ 0 h 4440466"/>
              <a:gd name="connsiteX6" fmla="*/ 5341841 w 12205318"/>
              <a:gd name="connsiteY6" fmla="*/ 0 h 4440466"/>
              <a:gd name="connsiteX7" fmla="*/ 5351044 w 12205318"/>
              <a:gd name="connsiteY7" fmla="*/ 60299 h 4440466"/>
              <a:gd name="connsiteX8" fmla="*/ 6109319 w 12205318"/>
              <a:gd name="connsiteY8" fmla="*/ 678311 h 4440466"/>
              <a:gd name="connsiteX9" fmla="*/ 6867594 w 12205318"/>
              <a:gd name="connsiteY9" fmla="*/ 60299 h 4440466"/>
              <a:gd name="connsiteX10" fmla="*/ 6876797 w 12205318"/>
              <a:gd name="connsiteY10" fmla="*/ 0 h 4440466"/>
              <a:gd name="connsiteX11" fmla="*/ 9304749 w 12205318"/>
              <a:gd name="connsiteY11" fmla="*/ 0 h 4440466"/>
              <a:gd name="connsiteX12" fmla="*/ 9313952 w 12205318"/>
              <a:gd name="connsiteY12" fmla="*/ 60299 h 4440466"/>
              <a:gd name="connsiteX13" fmla="*/ 10072227 w 12205318"/>
              <a:gd name="connsiteY13" fmla="*/ 678311 h 4440466"/>
              <a:gd name="connsiteX14" fmla="*/ 10830502 w 12205318"/>
              <a:gd name="connsiteY14" fmla="*/ 60299 h 4440466"/>
              <a:gd name="connsiteX15" fmla="*/ 10839705 w 12205318"/>
              <a:gd name="connsiteY15" fmla="*/ 0 h 4440466"/>
              <a:gd name="connsiteX16" fmla="*/ 12205318 w 12205318"/>
              <a:gd name="connsiteY16" fmla="*/ 0 h 4440466"/>
              <a:gd name="connsiteX17" fmla="*/ 12205318 w 12205318"/>
              <a:gd name="connsiteY17" fmla="*/ 4440466 h 4440466"/>
              <a:gd name="connsiteX18" fmla="*/ 0 w 12205318"/>
              <a:gd name="connsiteY18" fmla="*/ 4440466 h 4440466"/>
              <a:gd name="connsiteX19" fmla="*/ 0 w 12205318"/>
              <a:gd name="connsiteY19" fmla="*/ 0 h 4440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2205318" h="4440466">
                <a:moveTo>
                  <a:pt x="0" y="0"/>
                </a:moveTo>
                <a:lnTo>
                  <a:pt x="1378933" y="0"/>
                </a:lnTo>
                <a:lnTo>
                  <a:pt x="1388136" y="60299"/>
                </a:lnTo>
                <a:cubicBezTo>
                  <a:pt x="1460309" y="412998"/>
                  <a:pt x="1772377" y="678311"/>
                  <a:pt x="2146411" y="678311"/>
                </a:cubicBezTo>
                <a:cubicBezTo>
                  <a:pt x="2520446" y="678311"/>
                  <a:pt x="2832514" y="412998"/>
                  <a:pt x="2904686" y="60299"/>
                </a:cubicBezTo>
                <a:lnTo>
                  <a:pt x="2913889" y="0"/>
                </a:lnTo>
                <a:lnTo>
                  <a:pt x="5341841" y="0"/>
                </a:lnTo>
                <a:lnTo>
                  <a:pt x="5351044" y="60299"/>
                </a:lnTo>
                <a:cubicBezTo>
                  <a:pt x="5423217" y="412998"/>
                  <a:pt x="5735285" y="678311"/>
                  <a:pt x="6109319" y="678311"/>
                </a:cubicBezTo>
                <a:cubicBezTo>
                  <a:pt x="6483354" y="678311"/>
                  <a:pt x="6795422" y="412998"/>
                  <a:pt x="6867594" y="60299"/>
                </a:cubicBezTo>
                <a:lnTo>
                  <a:pt x="6876797" y="0"/>
                </a:lnTo>
                <a:lnTo>
                  <a:pt x="9304749" y="0"/>
                </a:lnTo>
                <a:lnTo>
                  <a:pt x="9313952" y="60299"/>
                </a:lnTo>
                <a:cubicBezTo>
                  <a:pt x="9386125" y="412998"/>
                  <a:pt x="9698193" y="678311"/>
                  <a:pt x="10072227" y="678311"/>
                </a:cubicBezTo>
                <a:cubicBezTo>
                  <a:pt x="10446261" y="678311"/>
                  <a:pt x="10758329" y="412998"/>
                  <a:pt x="10830502" y="60299"/>
                </a:cubicBezTo>
                <a:lnTo>
                  <a:pt x="10839705" y="0"/>
                </a:lnTo>
                <a:lnTo>
                  <a:pt x="12205318" y="0"/>
                </a:lnTo>
                <a:lnTo>
                  <a:pt x="12205318" y="4440466"/>
                </a:lnTo>
                <a:lnTo>
                  <a:pt x="0" y="4440466"/>
                </a:lnTo>
                <a:lnTo>
                  <a:pt x="0" y="0"/>
                </a:lnTo>
                <a:close/>
              </a:path>
            </a:pathLst>
          </a:custGeom>
          <a:gradFill>
            <a:gsLst>
              <a:gs pos="0">
                <a:schemeClr val="accent1"/>
              </a:gs>
              <a:gs pos="100000">
                <a:schemeClr val="accent1">
                  <a:alpha val="80000"/>
                </a:schemeClr>
              </a:gs>
            </a:gsLst>
            <a:lin ang="144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 name="矩形 5"/>
          <p:cNvSpPr/>
          <p:nvPr>
            <p:custDataLst>
              <p:tags r:id="rId3"/>
            </p:custDataLst>
          </p:nvPr>
        </p:nvSpPr>
        <p:spPr>
          <a:xfrm>
            <a:off x="8404694" y="3871057"/>
            <a:ext cx="3308460" cy="2599440"/>
          </a:xfrm>
          <a:prstGeom prst="rect">
            <a:avLst/>
          </a:prstGeom>
        </p:spPr>
        <p:txBody>
          <a:bodyPr wrap="square" lIns="0" tIns="0" rIns="0" bIns="0" anchor="t" anchorCtr="0">
            <a:noAutofit/>
          </a:bodyPr>
          <a:lstStyle/>
          <a:p>
            <a:pPr algn="l">
              <a:lnSpc>
                <a:spcPct val="140000"/>
              </a:lnSpc>
              <a:spcBef>
                <a:spcPct val="0"/>
              </a:spcBef>
              <a:spcAft>
                <a:spcPct val="0"/>
              </a:spcAft>
            </a:pPr>
            <a:r>
              <a:rPr lang="en-US" altLang="zh-CN" sz="800">
                <a:solidFill>
                  <a:srgbClr val="FFFFFF"/>
                </a:solidFill>
                <a:latin typeface="+mn-ea"/>
                <a:cs typeface="+mn-ea"/>
              </a:rPr>
              <a:t>1</a:t>
            </a:r>
            <a:r>
              <a:rPr lang="zh-CN" altLang="en-US" sz="800">
                <a:solidFill>
                  <a:srgbClr val="FFFFFF"/>
                </a:solidFill>
                <a:latin typeface="+mn-ea"/>
                <a:cs typeface="+mn-ea"/>
              </a:rPr>
              <a:t>、危险货物赔偿责任：运输车辆在中国境内运输和装卸保险单载明的危险货物时，因下列原因造成运输车辆上装载的危险货物毁损、灭失，应由被保险人承担的经济赔偿责任，保险人按照本保险合同的约定负责赔偿：</a:t>
            </a:r>
            <a:endParaRPr lang="zh-CN" altLang="en-US" sz="800">
              <a:solidFill>
                <a:srgbClr val="FFFFFF"/>
              </a:solidFill>
              <a:latin typeface="+mn-ea"/>
              <a:cs typeface="+mn-ea"/>
            </a:endParaRPr>
          </a:p>
          <a:p>
            <a:pPr algn="l">
              <a:lnSpc>
                <a:spcPct val="140000"/>
              </a:lnSpc>
              <a:spcBef>
                <a:spcPct val="0"/>
              </a:spcBef>
              <a:spcAft>
                <a:spcPct val="0"/>
              </a:spcAft>
            </a:pPr>
            <a:r>
              <a:rPr lang="zh-CN" altLang="en-US" sz="800">
                <a:solidFill>
                  <a:srgbClr val="FFFFFF"/>
                </a:solidFill>
                <a:latin typeface="+mn-ea"/>
                <a:cs typeface="+mn-ea"/>
              </a:rPr>
              <a:t>（一）火灾、爆炸；</a:t>
            </a:r>
            <a:endParaRPr lang="zh-CN" altLang="en-US" sz="800">
              <a:solidFill>
                <a:srgbClr val="FFFFFF"/>
              </a:solidFill>
              <a:latin typeface="+mn-ea"/>
              <a:cs typeface="+mn-ea"/>
            </a:endParaRPr>
          </a:p>
          <a:p>
            <a:pPr algn="l">
              <a:lnSpc>
                <a:spcPct val="140000"/>
              </a:lnSpc>
              <a:spcBef>
                <a:spcPct val="0"/>
              </a:spcBef>
              <a:spcAft>
                <a:spcPct val="0"/>
              </a:spcAft>
            </a:pPr>
            <a:r>
              <a:rPr lang="zh-CN" altLang="en-US" sz="800">
                <a:solidFill>
                  <a:srgbClr val="FFFFFF"/>
                </a:solidFill>
                <a:latin typeface="+mn-ea"/>
                <a:cs typeface="+mn-ea"/>
              </a:rPr>
              <a:t>（二）运输车辆发生碰撞、倾覆；</a:t>
            </a:r>
            <a:endParaRPr lang="zh-CN" altLang="en-US" sz="800">
              <a:solidFill>
                <a:srgbClr val="FFFFFF"/>
              </a:solidFill>
              <a:latin typeface="+mn-ea"/>
              <a:cs typeface="+mn-ea"/>
            </a:endParaRPr>
          </a:p>
          <a:p>
            <a:pPr algn="l">
              <a:lnSpc>
                <a:spcPct val="140000"/>
              </a:lnSpc>
              <a:spcBef>
                <a:spcPct val="0"/>
              </a:spcBef>
              <a:spcAft>
                <a:spcPct val="0"/>
              </a:spcAft>
            </a:pPr>
            <a:r>
              <a:rPr lang="zh-CN" altLang="en-US" sz="800">
                <a:solidFill>
                  <a:srgbClr val="FFFFFF"/>
                </a:solidFill>
                <a:latin typeface="+mn-ea"/>
                <a:cs typeface="+mn-ea"/>
              </a:rPr>
              <a:t>（三）碰撞、挤压导致包装破裂或容器损坏。</a:t>
            </a:r>
            <a:endParaRPr lang="zh-CN" altLang="en-US" sz="800">
              <a:solidFill>
                <a:srgbClr val="FFFFFF"/>
              </a:solidFill>
              <a:latin typeface="+mn-ea"/>
              <a:cs typeface="+mn-ea"/>
            </a:endParaRPr>
          </a:p>
          <a:p>
            <a:pPr algn="l">
              <a:lnSpc>
                <a:spcPct val="140000"/>
              </a:lnSpc>
              <a:spcBef>
                <a:spcPct val="0"/>
              </a:spcBef>
              <a:spcAft>
                <a:spcPct val="0"/>
              </a:spcAft>
            </a:pPr>
            <a:r>
              <a:rPr lang="en-US" altLang="zh-CN" sz="800">
                <a:solidFill>
                  <a:srgbClr val="FFFFFF"/>
                </a:solidFill>
                <a:latin typeface="+mn-ea"/>
                <a:cs typeface="+mn-ea"/>
              </a:rPr>
              <a:t>2</a:t>
            </a:r>
            <a:r>
              <a:rPr lang="zh-CN" altLang="en-US" sz="800">
                <a:solidFill>
                  <a:srgbClr val="FFFFFF"/>
                </a:solidFill>
                <a:latin typeface="+mn-ea"/>
                <a:cs typeface="+mn-ea"/>
              </a:rPr>
              <a:t>、第三者赔偿责任：因第一条列明的原因，造成第三者人身损害或财产损失。</a:t>
            </a:r>
            <a:endParaRPr lang="zh-CN" altLang="en-US" sz="800">
              <a:solidFill>
                <a:srgbClr val="FFFFFF"/>
              </a:solidFill>
              <a:latin typeface="+mn-ea"/>
              <a:cs typeface="+mn-ea"/>
            </a:endParaRPr>
          </a:p>
          <a:p>
            <a:pPr algn="l">
              <a:lnSpc>
                <a:spcPct val="140000"/>
              </a:lnSpc>
              <a:spcBef>
                <a:spcPct val="0"/>
              </a:spcBef>
              <a:spcAft>
                <a:spcPct val="0"/>
              </a:spcAft>
            </a:pPr>
            <a:r>
              <a:rPr lang="en-US" altLang="zh-CN" sz="800">
                <a:solidFill>
                  <a:srgbClr val="FFFFFF"/>
                </a:solidFill>
                <a:latin typeface="+mn-ea"/>
                <a:cs typeface="+mn-ea"/>
              </a:rPr>
              <a:t>3</a:t>
            </a:r>
            <a:r>
              <a:rPr lang="zh-CN" altLang="en-US" sz="800">
                <a:solidFill>
                  <a:srgbClr val="FFFFFF"/>
                </a:solidFill>
                <a:latin typeface="+mn-ea"/>
                <a:cs typeface="+mn-ea"/>
              </a:rPr>
              <a:t>、除污费用赔偿责任：在保险期间内，因第一条列明的原因，造成环境污染危害，为排除该危害而支付的合理的、必要的除污费用。</a:t>
            </a:r>
            <a:endParaRPr lang="zh-CN" altLang="en-US" sz="800">
              <a:solidFill>
                <a:srgbClr val="FFFFFF"/>
              </a:solidFill>
              <a:latin typeface="+mn-ea"/>
              <a:cs typeface="+mn-ea"/>
            </a:endParaRPr>
          </a:p>
          <a:p>
            <a:pPr algn="l">
              <a:lnSpc>
                <a:spcPct val="140000"/>
              </a:lnSpc>
              <a:spcBef>
                <a:spcPct val="0"/>
              </a:spcBef>
              <a:spcAft>
                <a:spcPct val="0"/>
              </a:spcAft>
            </a:pPr>
            <a:r>
              <a:rPr lang="en-US" altLang="zh-CN" sz="800">
                <a:solidFill>
                  <a:srgbClr val="FFFFFF"/>
                </a:solidFill>
                <a:latin typeface="+mn-ea"/>
                <a:cs typeface="+mn-ea"/>
              </a:rPr>
              <a:t>4</a:t>
            </a:r>
            <a:r>
              <a:rPr lang="zh-CN" altLang="en-US" sz="800">
                <a:solidFill>
                  <a:srgbClr val="FFFFFF"/>
                </a:solidFill>
                <a:latin typeface="+mn-ea"/>
                <a:cs typeface="+mn-ea"/>
              </a:rPr>
              <a:t>、施救费用赔偿责任：发生保险事故后，被保险人为防止或者减少损失所依法支付的必要的、合理的施救费用，保险人按照本保险合同的约定负责赔偿。</a:t>
            </a:r>
            <a:endParaRPr lang="zh-CN" altLang="en-US" sz="800">
              <a:solidFill>
                <a:srgbClr val="FFFFFF"/>
              </a:solidFill>
              <a:latin typeface="+mn-ea"/>
              <a:cs typeface="+mn-ea"/>
            </a:endParaRPr>
          </a:p>
          <a:p>
            <a:pPr algn="l">
              <a:lnSpc>
                <a:spcPct val="140000"/>
              </a:lnSpc>
              <a:spcBef>
                <a:spcPct val="0"/>
              </a:spcBef>
              <a:spcAft>
                <a:spcPct val="0"/>
              </a:spcAft>
            </a:pPr>
            <a:r>
              <a:rPr lang="en-US" altLang="zh-CN" sz="800">
                <a:solidFill>
                  <a:srgbClr val="FFFFFF"/>
                </a:solidFill>
                <a:latin typeface="+mn-ea"/>
                <a:cs typeface="+mn-ea"/>
              </a:rPr>
              <a:t>5</a:t>
            </a:r>
            <a:r>
              <a:rPr lang="zh-CN" altLang="en-US" sz="800">
                <a:solidFill>
                  <a:srgbClr val="FFFFFF"/>
                </a:solidFill>
                <a:latin typeface="+mn-ea"/>
                <a:cs typeface="+mn-ea"/>
              </a:rPr>
              <a:t>、法律费用赔偿责任：因保险事故而被提起仲裁或诉讼的，对应由被保险人支付的仲裁费、诉讼费、鉴定费、评估费、公证费，以及经保险人书面同意支付的律师费等其他必要的、合理的费用。</a:t>
            </a:r>
            <a:endParaRPr lang="zh-CN" altLang="en-US" sz="800">
              <a:solidFill>
                <a:srgbClr val="FFFFFF"/>
              </a:solidFill>
              <a:latin typeface="+mn-ea"/>
              <a:cs typeface="+mn-ea"/>
            </a:endParaRPr>
          </a:p>
        </p:txBody>
      </p:sp>
      <p:sp>
        <p:nvSpPr>
          <p:cNvPr id="8" name="矩形 7"/>
          <p:cNvSpPr/>
          <p:nvPr>
            <p:custDataLst>
              <p:tags r:id="rId4"/>
            </p:custDataLst>
          </p:nvPr>
        </p:nvSpPr>
        <p:spPr>
          <a:xfrm>
            <a:off x="7800975" y="3119120"/>
            <a:ext cx="4218305" cy="581025"/>
          </a:xfrm>
          <a:prstGeom prst="rect">
            <a:avLst/>
          </a:prstGeom>
        </p:spPr>
        <p:txBody>
          <a:bodyPr wrap="square" anchor="t" anchorCtr="0">
            <a:noAutofit/>
          </a:bodyPr>
          <a:lstStyle/>
          <a:p>
            <a:pPr algn="ctr">
              <a:spcBef>
                <a:spcPct val="0"/>
              </a:spcBef>
              <a:spcAft>
                <a:spcPct val="0"/>
              </a:spcAft>
            </a:pPr>
            <a:r>
              <a:rPr lang="zh-CN" altLang="en-US" sz="2400" b="1">
                <a:solidFill>
                  <a:srgbClr val="FFFFFF"/>
                </a:solidFill>
                <a:latin typeface="+mn-ea"/>
                <a:cs typeface="+mn-ea"/>
              </a:rPr>
              <a:t>道路危险货物运输承运人责任保险</a:t>
            </a:r>
            <a:endParaRPr lang="zh-CN" altLang="en-US" sz="2400" b="1">
              <a:solidFill>
                <a:srgbClr val="FFFFFF"/>
              </a:solidFill>
              <a:latin typeface="+mn-ea"/>
              <a:cs typeface="+mn-ea"/>
            </a:endParaRPr>
          </a:p>
        </p:txBody>
      </p:sp>
      <p:sp>
        <p:nvSpPr>
          <p:cNvPr id="10" name="椭圆 9"/>
          <p:cNvSpPr>
            <a:spLocks noChangeAspect="1"/>
          </p:cNvSpPr>
          <p:nvPr>
            <p:custDataLst>
              <p:tags r:id="rId5"/>
            </p:custDataLst>
          </p:nvPr>
        </p:nvSpPr>
        <p:spPr>
          <a:xfrm>
            <a:off x="9500924" y="1649461"/>
            <a:ext cx="1116000" cy="1116000"/>
          </a:xfrm>
          <a:prstGeom prst="ellipse">
            <a:avLst/>
          </a:prstGeom>
          <a:noFill/>
          <a:ln w="31750">
            <a:solidFill>
              <a:schemeClr val="accent1">
                <a:alpha val="8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1" name="矩形 10"/>
          <p:cNvSpPr/>
          <p:nvPr>
            <p:custDataLst>
              <p:tags r:id="rId6"/>
            </p:custDataLst>
          </p:nvPr>
        </p:nvSpPr>
        <p:spPr>
          <a:xfrm>
            <a:off x="478878" y="3762472"/>
            <a:ext cx="3308460" cy="2599440"/>
          </a:xfrm>
          <a:prstGeom prst="rect">
            <a:avLst/>
          </a:prstGeom>
        </p:spPr>
        <p:txBody>
          <a:bodyPr wrap="square" lIns="0" tIns="0" rIns="0" bIns="0" anchor="t" anchorCtr="0">
            <a:noAutofit/>
          </a:bodyPr>
          <a:lstStyle/>
          <a:p>
            <a:pPr algn="ctr">
              <a:lnSpc>
                <a:spcPct val="140000"/>
              </a:lnSpc>
              <a:spcBef>
                <a:spcPct val="0"/>
              </a:spcBef>
              <a:spcAft>
                <a:spcPct val="0"/>
              </a:spcAft>
            </a:pPr>
            <a:endParaRPr lang="zh-CN" altLang="en-US" sz="800">
              <a:solidFill>
                <a:srgbClr val="FFFFFF"/>
              </a:solidFill>
              <a:latin typeface="+mn-ea"/>
              <a:cs typeface="+mn-ea"/>
            </a:endParaRPr>
          </a:p>
          <a:p>
            <a:pPr algn="l">
              <a:lnSpc>
                <a:spcPct val="140000"/>
              </a:lnSpc>
              <a:spcBef>
                <a:spcPct val="0"/>
              </a:spcBef>
              <a:spcAft>
                <a:spcPct val="0"/>
              </a:spcAft>
            </a:pPr>
            <a:r>
              <a:rPr lang="zh-CN" altLang="en-US" sz="800">
                <a:solidFill>
                  <a:srgbClr val="FFFFFF"/>
                </a:solidFill>
                <a:latin typeface="+mn-ea"/>
                <a:cs typeface="+mn-ea"/>
              </a:rPr>
              <a:t> （一）第三者人身伤亡或财产损失；</a:t>
            </a:r>
            <a:endParaRPr lang="zh-CN" altLang="en-US" sz="800">
              <a:solidFill>
                <a:srgbClr val="FFFFFF"/>
              </a:solidFill>
              <a:latin typeface="+mn-ea"/>
              <a:cs typeface="+mn-ea"/>
            </a:endParaRPr>
          </a:p>
          <a:p>
            <a:pPr algn="l">
              <a:lnSpc>
                <a:spcPct val="140000"/>
              </a:lnSpc>
              <a:spcBef>
                <a:spcPct val="0"/>
              </a:spcBef>
              <a:spcAft>
                <a:spcPct val="0"/>
              </a:spcAft>
            </a:pPr>
            <a:r>
              <a:rPr lang="zh-CN" altLang="en-US" sz="800">
                <a:solidFill>
                  <a:srgbClr val="FFFFFF"/>
                </a:solidFill>
                <a:latin typeface="+mn-ea"/>
                <a:cs typeface="+mn-ea"/>
              </a:rPr>
              <a:t> （二）事先经保险人书面同意的诉讼费用；</a:t>
            </a:r>
            <a:endParaRPr lang="zh-CN" altLang="en-US" sz="800">
              <a:solidFill>
                <a:srgbClr val="FFFFFF"/>
              </a:solidFill>
              <a:latin typeface="+mn-ea"/>
              <a:cs typeface="+mn-ea"/>
            </a:endParaRPr>
          </a:p>
          <a:p>
            <a:pPr algn="l">
              <a:lnSpc>
                <a:spcPct val="140000"/>
              </a:lnSpc>
              <a:spcBef>
                <a:spcPct val="0"/>
              </a:spcBef>
              <a:spcAft>
                <a:spcPct val="0"/>
              </a:spcAft>
            </a:pPr>
            <a:r>
              <a:rPr lang="zh-CN" altLang="en-US" sz="800">
                <a:solidFill>
                  <a:srgbClr val="FFFFFF"/>
                </a:solidFill>
                <a:latin typeface="+mn-ea"/>
                <a:cs typeface="+mn-ea"/>
              </a:rPr>
              <a:t> （三）发生保险责任事故后，被保险人为缩小或减少对第三者人身伤亡或财产损失的赔偿责任所支付的必要的、合理的费用。</a:t>
            </a:r>
            <a:endParaRPr lang="zh-CN" altLang="en-US" sz="800">
              <a:solidFill>
                <a:srgbClr val="FFFFFF"/>
              </a:solidFill>
              <a:latin typeface="+mn-ea"/>
              <a:cs typeface="+mn-ea"/>
            </a:endParaRPr>
          </a:p>
        </p:txBody>
      </p:sp>
      <p:sp>
        <p:nvSpPr>
          <p:cNvPr id="12" name="矩形 11"/>
          <p:cNvSpPr/>
          <p:nvPr>
            <p:custDataLst>
              <p:tags r:id="rId7"/>
            </p:custDataLst>
          </p:nvPr>
        </p:nvSpPr>
        <p:spPr>
          <a:xfrm>
            <a:off x="478878" y="3119410"/>
            <a:ext cx="3308460" cy="581057"/>
          </a:xfrm>
          <a:prstGeom prst="rect">
            <a:avLst/>
          </a:prstGeom>
        </p:spPr>
        <p:txBody>
          <a:bodyPr wrap="square" anchor="t" anchorCtr="0">
            <a:noAutofit/>
          </a:bodyPr>
          <a:lstStyle/>
          <a:p>
            <a:pPr algn="ctr">
              <a:spcBef>
                <a:spcPct val="0"/>
              </a:spcBef>
              <a:spcAft>
                <a:spcPct val="0"/>
              </a:spcAft>
            </a:pPr>
            <a:r>
              <a:rPr lang="zh-CN" altLang="en-US" sz="2400" b="1">
                <a:solidFill>
                  <a:srgbClr val="FFFFFF"/>
                </a:solidFill>
                <a:latin typeface="+mn-ea"/>
                <a:cs typeface="+mn-ea"/>
              </a:rPr>
              <a:t>公众责任险</a:t>
            </a:r>
            <a:endParaRPr lang="zh-CN" altLang="en-US" sz="2400" b="1">
              <a:solidFill>
                <a:srgbClr val="FFFFFF"/>
              </a:solidFill>
              <a:latin typeface="+mn-ea"/>
              <a:cs typeface="+mn-ea"/>
            </a:endParaRPr>
          </a:p>
        </p:txBody>
      </p:sp>
      <p:sp>
        <p:nvSpPr>
          <p:cNvPr id="13" name="椭圆 12"/>
          <p:cNvSpPr>
            <a:spLocks noChangeAspect="1"/>
          </p:cNvSpPr>
          <p:nvPr>
            <p:custDataLst>
              <p:tags r:id="rId8"/>
            </p:custDataLst>
          </p:nvPr>
        </p:nvSpPr>
        <p:spPr>
          <a:xfrm>
            <a:off x="1575108" y="1649461"/>
            <a:ext cx="1116000" cy="1116000"/>
          </a:xfrm>
          <a:prstGeom prst="ellipse">
            <a:avLst/>
          </a:prstGeom>
          <a:noFill/>
          <a:ln w="31750">
            <a:solidFill>
              <a:schemeClr val="accent1">
                <a:alpha val="8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4" name="矩形 13"/>
          <p:cNvSpPr/>
          <p:nvPr>
            <p:custDataLst>
              <p:tags r:id="rId9"/>
            </p:custDataLst>
          </p:nvPr>
        </p:nvSpPr>
        <p:spPr>
          <a:xfrm>
            <a:off x="4441786" y="3762472"/>
            <a:ext cx="3308460" cy="2599440"/>
          </a:xfrm>
          <a:prstGeom prst="rect">
            <a:avLst/>
          </a:prstGeom>
        </p:spPr>
        <p:txBody>
          <a:bodyPr wrap="square" lIns="0" tIns="0" rIns="0" bIns="0" anchor="t" anchorCtr="0">
            <a:noAutofit/>
          </a:bodyPr>
          <a:lstStyle/>
          <a:p>
            <a:pPr algn="l">
              <a:lnSpc>
                <a:spcPct val="140000"/>
              </a:lnSpc>
              <a:spcBef>
                <a:spcPct val="0"/>
              </a:spcBef>
              <a:spcAft>
                <a:spcPct val="0"/>
              </a:spcAft>
            </a:pPr>
            <a:r>
              <a:rPr lang="zh-CN" altLang="en-US" sz="800">
                <a:solidFill>
                  <a:srgbClr val="FFFFFF"/>
                </a:solidFill>
                <a:latin typeface="+mn-ea"/>
                <a:cs typeface="+mn-ea"/>
              </a:rPr>
              <a:t>（一）在工作时间和工作场所内，因工作原因受到事故伤害；</a:t>
            </a:r>
            <a:endParaRPr lang="zh-CN" altLang="en-US" sz="800">
              <a:solidFill>
                <a:srgbClr val="FFFFFF"/>
              </a:solidFill>
              <a:latin typeface="+mn-ea"/>
              <a:cs typeface="+mn-ea"/>
            </a:endParaRPr>
          </a:p>
          <a:p>
            <a:pPr algn="l">
              <a:lnSpc>
                <a:spcPct val="140000"/>
              </a:lnSpc>
              <a:spcBef>
                <a:spcPct val="0"/>
              </a:spcBef>
              <a:spcAft>
                <a:spcPct val="0"/>
              </a:spcAft>
            </a:pPr>
            <a:r>
              <a:rPr lang="zh-CN" altLang="en-US" sz="800">
                <a:solidFill>
                  <a:srgbClr val="FFFFFF"/>
                </a:solidFill>
                <a:latin typeface="+mn-ea"/>
                <a:cs typeface="+mn-ea"/>
              </a:rPr>
              <a:t>（二）工作时间前后在工作场所内，从事与工作有关的预备性或者收尾性工作受到事故伤害；</a:t>
            </a:r>
            <a:endParaRPr lang="zh-CN" altLang="en-US" sz="800">
              <a:solidFill>
                <a:srgbClr val="FFFFFF"/>
              </a:solidFill>
              <a:latin typeface="+mn-ea"/>
              <a:cs typeface="+mn-ea"/>
            </a:endParaRPr>
          </a:p>
          <a:p>
            <a:pPr algn="l">
              <a:lnSpc>
                <a:spcPct val="140000"/>
              </a:lnSpc>
              <a:spcBef>
                <a:spcPct val="0"/>
              </a:spcBef>
              <a:spcAft>
                <a:spcPct val="0"/>
              </a:spcAft>
            </a:pPr>
            <a:r>
              <a:rPr lang="zh-CN" altLang="en-US" sz="800">
                <a:solidFill>
                  <a:srgbClr val="FFFFFF"/>
                </a:solidFill>
                <a:latin typeface="+mn-ea"/>
                <a:cs typeface="+mn-ea"/>
              </a:rPr>
              <a:t>（三）在工作时间和工作场所内，因履行工作职责受到暴力等意外伤害；</a:t>
            </a:r>
            <a:endParaRPr lang="zh-CN" altLang="en-US" sz="800">
              <a:solidFill>
                <a:srgbClr val="FFFFFF"/>
              </a:solidFill>
              <a:latin typeface="+mn-ea"/>
              <a:cs typeface="+mn-ea"/>
            </a:endParaRPr>
          </a:p>
          <a:p>
            <a:pPr algn="l">
              <a:lnSpc>
                <a:spcPct val="140000"/>
              </a:lnSpc>
              <a:spcBef>
                <a:spcPct val="0"/>
              </a:spcBef>
              <a:spcAft>
                <a:spcPct val="0"/>
              </a:spcAft>
            </a:pPr>
            <a:r>
              <a:rPr lang="zh-CN" altLang="en-US" sz="800">
                <a:solidFill>
                  <a:srgbClr val="FFFFFF"/>
                </a:solidFill>
                <a:latin typeface="+mn-ea"/>
                <a:cs typeface="+mn-ea"/>
              </a:rPr>
              <a:t>（四）因工外出期间，由于工作原因受到伤害或者发生事故下落不明；</a:t>
            </a:r>
            <a:endParaRPr lang="zh-CN" altLang="en-US" sz="800">
              <a:solidFill>
                <a:srgbClr val="FFFFFF"/>
              </a:solidFill>
              <a:latin typeface="+mn-ea"/>
              <a:cs typeface="+mn-ea"/>
            </a:endParaRPr>
          </a:p>
          <a:p>
            <a:pPr algn="l">
              <a:lnSpc>
                <a:spcPct val="140000"/>
              </a:lnSpc>
              <a:spcBef>
                <a:spcPct val="0"/>
              </a:spcBef>
              <a:spcAft>
                <a:spcPct val="0"/>
              </a:spcAft>
            </a:pPr>
            <a:r>
              <a:rPr lang="zh-CN" altLang="en-US" sz="800">
                <a:solidFill>
                  <a:srgbClr val="FFFFFF"/>
                </a:solidFill>
                <a:latin typeface="+mn-ea"/>
                <a:cs typeface="+mn-ea"/>
              </a:rPr>
              <a:t>（五）在上下班途中，受到非本人主要责任的交通事故或者城市轨道交通、客运轮渡、火车事故伤害；</a:t>
            </a:r>
            <a:endParaRPr lang="zh-CN" altLang="en-US" sz="800">
              <a:solidFill>
                <a:srgbClr val="FFFFFF"/>
              </a:solidFill>
              <a:latin typeface="+mn-ea"/>
              <a:cs typeface="+mn-ea"/>
            </a:endParaRPr>
          </a:p>
          <a:p>
            <a:pPr algn="l">
              <a:lnSpc>
                <a:spcPct val="140000"/>
              </a:lnSpc>
              <a:spcBef>
                <a:spcPct val="0"/>
              </a:spcBef>
              <a:spcAft>
                <a:spcPct val="0"/>
              </a:spcAft>
            </a:pPr>
            <a:r>
              <a:rPr lang="zh-CN" altLang="en-US" sz="800">
                <a:solidFill>
                  <a:srgbClr val="FFFFFF"/>
                </a:solidFill>
                <a:latin typeface="+mn-ea"/>
                <a:cs typeface="+mn-ea"/>
              </a:rPr>
              <a:t>（六）在工作时间和工作岗位，突发疾病死亡或者在48小时之内经抢救无效死亡；</a:t>
            </a:r>
            <a:endParaRPr lang="zh-CN" altLang="en-US" sz="800">
              <a:solidFill>
                <a:srgbClr val="FFFFFF"/>
              </a:solidFill>
              <a:latin typeface="+mn-ea"/>
              <a:cs typeface="+mn-ea"/>
            </a:endParaRPr>
          </a:p>
          <a:p>
            <a:pPr algn="l">
              <a:lnSpc>
                <a:spcPct val="140000"/>
              </a:lnSpc>
              <a:spcBef>
                <a:spcPct val="0"/>
              </a:spcBef>
              <a:spcAft>
                <a:spcPct val="0"/>
              </a:spcAft>
            </a:pPr>
            <a:r>
              <a:rPr lang="zh-CN" altLang="en-US" sz="800">
                <a:solidFill>
                  <a:srgbClr val="FFFFFF"/>
                </a:solidFill>
                <a:latin typeface="+mn-ea"/>
                <a:cs typeface="+mn-ea"/>
              </a:rPr>
              <a:t>（七）在抢险救灾等维护国家利益、公共利益活动中受到伤害；</a:t>
            </a:r>
            <a:endParaRPr lang="zh-CN" altLang="en-US" sz="800">
              <a:solidFill>
                <a:srgbClr val="FFFFFF"/>
              </a:solidFill>
              <a:latin typeface="+mn-ea"/>
              <a:cs typeface="+mn-ea"/>
            </a:endParaRPr>
          </a:p>
          <a:p>
            <a:pPr algn="l">
              <a:lnSpc>
                <a:spcPct val="140000"/>
              </a:lnSpc>
              <a:spcBef>
                <a:spcPct val="0"/>
              </a:spcBef>
              <a:spcAft>
                <a:spcPct val="0"/>
              </a:spcAft>
            </a:pPr>
            <a:r>
              <a:rPr lang="zh-CN" altLang="en-US" sz="800">
                <a:solidFill>
                  <a:srgbClr val="FFFFFF"/>
                </a:solidFill>
                <a:latin typeface="+mn-ea"/>
                <a:cs typeface="+mn-ea"/>
              </a:rPr>
              <a:t>（八）原在军队服役，因战、因公负伤致残，已取得革命伤残军人证，到用人单位后旧伤复发；</a:t>
            </a:r>
            <a:endParaRPr lang="zh-CN" altLang="en-US" sz="800">
              <a:solidFill>
                <a:srgbClr val="FFFFFF"/>
              </a:solidFill>
              <a:latin typeface="+mn-ea"/>
              <a:cs typeface="+mn-ea"/>
            </a:endParaRPr>
          </a:p>
          <a:p>
            <a:pPr algn="l">
              <a:lnSpc>
                <a:spcPct val="140000"/>
              </a:lnSpc>
              <a:spcBef>
                <a:spcPct val="0"/>
              </a:spcBef>
              <a:spcAft>
                <a:spcPct val="0"/>
              </a:spcAft>
            </a:pPr>
            <a:r>
              <a:rPr lang="zh-CN" altLang="en-US" sz="800">
                <a:solidFill>
                  <a:srgbClr val="FFFFFF"/>
                </a:solidFill>
                <a:latin typeface="+mn-ea"/>
                <a:cs typeface="+mn-ea"/>
              </a:rPr>
              <a:t>（九）法律、行政法规规定应当认定为工伤的其他情形。</a:t>
            </a:r>
            <a:endParaRPr lang="zh-CN" altLang="en-US" sz="800">
              <a:solidFill>
                <a:srgbClr val="FFFFFF"/>
              </a:solidFill>
              <a:latin typeface="+mn-ea"/>
              <a:cs typeface="+mn-ea"/>
            </a:endParaRPr>
          </a:p>
          <a:p>
            <a:pPr algn="l">
              <a:lnSpc>
                <a:spcPct val="140000"/>
              </a:lnSpc>
              <a:spcBef>
                <a:spcPct val="0"/>
              </a:spcBef>
              <a:spcAft>
                <a:spcPct val="0"/>
              </a:spcAft>
            </a:pPr>
            <a:r>
              <a:rPr lang="zh-CN" altLang="en-US" sz="800">
                <a:solidFill>
                  <a:srgbClr val="FFFFFF"/>
                </a:solidFill>
                <a:latin typeface="+mn-ea"/>
                <a:cs typeface="+mn-ea"/>
              </a:rPr>
              <a:t>（十）被保险人因保险事故而被提起仲裁或者诉讼的，对应由被保险人支付的仲裁或诉讼费用以及事先经保险人书面同意支付的其他必要的、合理的费用。</a:t>
            </a:r>
            <a:endParaRPr lang="zh-CN" altLang="en-US" sz="800">
              <a:solidFill>
                <a:srgbClr val="FFFFFF"/>
              </a:solidFill>
              <a:latin typeface="+mn-ea"/>
              <a:cs typeface="+mn-ea"/>
            </a:endParaRPr>
          </a:p>
        </p:txBody>
      </p:sp>
      <p:sp>
        <p:nvSpPr>
          <p:cNvPr id="15" name="矩形 14"/>
          <p:cNvSpPr/>
          <p:nvPr>
            <p:custDataLst>
              <p:tags r:id="rId10"/>
            </p:custDataLst>
          </p:nvPr>
        </p:nvSpPr>
        <p:spPr>
          <a:xfrm>
            <a:off x="4441786" y="3119410"/>
            <a:ext cx="3308460" cy="581057"/>
          </a:xfrm>
          <a:prstGeom prst="rect">
            <a:avLst/>
          </a:prstGeom>
        </p:spPr>
        <p:txBody>
          <a:bodyPr wrap="square" anchor="t" anchorCtr="0">
            <a:noAutofit/>
          </a:bodyPr>
          <a:lstStyle/>
          <a:p>
            <a:pPr algn="ctr">
              <a:spcBef>
                <a:spcPct val="0"/>
              </a:spcBef>
              <a:spcAft>
                <a:spcPct val="0"/>
              </a:spcAft>
            </a:pPr>
            <a:r>
              <a:rPr lang="zh-CN" altLang="en-US" sz="2400" b="1">
                <a:solidFill>
                  <a:srgbClr val="FFFFFF"/>
                </a:solidFill>
                <a:latin typeface="+mn-ea"/>
                <a:cs typeface="+mn-ea"/>
              </a:rPr>
              <a:t>雇主责任险</a:t>
            </a:r>
            <a:endParaRPr lang="zh-CN" altLang="en-US" sz="2400" b="1">
              <a:solidFill>
                <a:srgbClr val="FFFFFF"/>
              </a:solidFill>
              <a:latin typeface="+mn-ea"/>
              <a:cs typeface="+mn-ea"/>
            </a:endParaRPr>
          </a:p>
        </p:txBody>
      </p:sp>
      <p:sp>
        <p:nvSpPr>
          <p:cNvPr id="16" name="椭圆 15"/>
          <p:cNvSpPr>
            <a:spLocks noChangeAspect="1"/>
          </p:cNvSpPr>
          <p:nvPr>
            <p:custDataLst>
              <p:tags r:id="rId11"/>
            </p:custDataLst>
          </p:nvPr>
        </p:nvSpPr>
        <p:spPr>
          <a:xfrm>
            <a:off x="5538016" y="1649461"/>
            <a:ext cx="1116000" cy="1116000"/>
          </a:xfrm>
          <a:prstGeom prst="ellipse">
            <a:avLst/>
          </a:prstGeom>
          <a:noFill/>
          <a:ln w="31750">
            <a:solidFill>
              <a:schemeClr val="accent1">
                <a:alpha val="8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7" name="任意多边形: 形状 2"/>
          <p:cNvSpPr/>
          <p:nvPr>
            <p:custDataLst>
              <p:tags r:id="rId12"/>
            </p:custDataLst>
          </p:nvPr>
        </p:nvSpPr>
        <p:spPr>
          <a:xfrm>
            <a:off x="9824923" y="1994733"/>
            <a:ext cx="467999" cy="425454"/>
          </a:xfrm>
          <a:custGeom>
            <a:avLst/>
            <a:gdLst>
              <a:gd name="connsiteX0" fmla="*/ 411103 w 467999"/>
              <a:gd name="connsiteY0" fmla="*/ -400 h 425454"/>
              <a:gd name="connsiteX1" fmla="*/ 56129 w 467999"/>
              <a:gd name="connsiteY1" fmla="*/ -400 h 425454"/>
              <a:gd name="connsiteX2" fmla="*/ -384 w 467999"/>
              <a:gd name="connsiteY2" fmla="*/ 57570 h 425454"/>
              <a:gd name="connsiteX3" fmla="*/ -384 w 467999"/>
              <a:gd name="connsiteY3" fmla="*/ 289653 h 425454"/>
              <a:gd name="connsiteX4" fmla="*/ 54032 w 467999"/>
              <a:gd name="connsiteY4" fmla="*/ 346660 h 425454"/>
              <a:gd name="connsiteX5" fmla="*/ 108450 w 467999"/>
              <a:gd name="connsiteY5" fmla="*/ 346660 h 425454"/>
              <a:gd name="connsiteX6" fmla="*/ 101751 w 467999"/>
              <a:gd name="connsiteY6" fmla="*/ 405693 h 425454"/>
              <a:gd name="connsiteX7" fmla="*/ 111699 w 467999"/>
              <a:gd name="connsiteY7" fmla="*/ 422717 h 425454"/>
              <a:gd name="connsiteX8" fmla="*/ 131026 w 467999"/>
              <a:gd name="connsiteY8" fmla="*/ 421771 h 425454"/>
              <a:gd name="connsiteX9" fmla="*/ 239060 w 467999"/>
              <a:gd name="connsiteY9" fmla="*/ 346674 h 425454"/>
              <a:gd name="connsiteX10" fmla="*/ 413199 w 467999"/>
              <a:gd name="connsiteY10" fmla="*/ 346674 h 425454"/>
              <a:gd name="connsiteX11" fmla="*/ 467616 w 467999"/>
              <a:gd name="connsiteY11" fmla="*/ 289667 h 425454"/>
              <a:gd name="connsiteX12" fmla="*/ 467616 w 467999"/>
              <a:gd name="connsiteY12" fmla="*/ 57570 h 425454"/>
              <a:gd name="connsiteX13" fmla="*/ 411103 w 467999"/>
              <a:gd name="connsiteY13" fmla="*/ -400 h 425454"/>
              <a:gd name="connsiteX14" fmla="*/ 124896 w 467999"/>
              <a:gd name="connsiteY14" fmla="*/ 201160 h 425454"/>
              <a:gd name="connsiteX15" fmla="*/ 99505 w 467999"/>
              <a:gd name="connsiteY15" fmla="*/ 184026 h 425454"/>
              <a:gd name="connsiteX16" fmla="*/ 105284 w 467999"/>
              <a:gd name="connsiteY16" fmla="*/ 153482 h 425454"/>
              <a:gd name="connsiteX17" fmla="*/ 138254 w 467999"/>
              <a:gd name="connsiteY17" fmla="*/ 148897 h 425454"/>
              <a:gd name="connsiteX18" fmla="*/ 151157 w 467999"/>
              <a:gd name="connsiteY18" fmla="*/ 180264 h 425454"/>
              <a:gd name="connsiteX19" fmla="*/ 124896 w 467999"/>
              <a:gd name="connsiteY19" fmla="*/ 201160 h 425454"/>
              <a:gd name="connsiteX20" fmla="*/ 233559 w 467999"/>
              <a:gd name="connsiteY20" fmla="*/ 201160 h 425454"/>
              <a:gd name="connsiteX21" fmla="*/ 208333 w 467999"/>
              <a:gd name="connsiteY21" fmla="*/ 183908 h 425454"/>
              <a:gd name="connsiteX22" fmla="*/ 214226 w 467999"/>
              <a:gd name="connsiteY22" fmla="*/ 153463 h 425454"/>
              <a:gd name="connsiteX23" fmla="*/ 243978 w 467999"/>
              <a:gd name="connsiteY23" fmla="*/ 147344 h 425454"/>
              <a:gd name="connsiteX24" fmla="*/ 260286 w 467999"/>
              <a:gd name="connsiteY24" fmla="*/ 178610 h 425454"/>
              <a:gd name="connsiteX25" fmla="*/ 233559 w 467999"/>
              <a:gd name="connsiteY25" fmla="*/ 201160 h 425454"/>
              <a:gd name="connsiteX26" fmla="*/ 342377 w 467999"/>
              <a:gd name="connsiteY26" fmla="*/ 201160 h 425454"/>
              <a:gd name="connsiteX27" fmla="*/ 317152 w 467999"/>
              <a:gd name="connsiteY27" fmla="*/ 183908 h 425454"/>
              <a:gd name="connsiteX28" fmla="*/ 323046 w 467999"/>
              <a:gd name="connsiteY28" fmla="*/ 153463 h 425454"/>
              <a:gd name="connsiteX29" fmla="*/ 352797 w 467999"/>
              <a:gd name="connsiteY29" fmla="*/ 147344 h 425454"/>
              <a:gd name="connsiteX30" fmla="*/ 369155 w 467999"/>
              <a:gd name="connsiteY30" fmla="*/ 167716 h 425454"/>
              <a:gd name="connsiteX31" fmla="*/ 361703 w 467999"/>
              <a:gd name="connsiteY31" fmla="*/ 192954 h 425454"/>
              <a:gd name="connsiteX32" fmla="*/ 342377 w 467999"/>
              <a:gd name="connsiteY32" fmla="*/ 201160 h 4254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467999" h="425454">
                <a:moveTo>
                  <a:pt x="411103" y="-400"/>
                </a:moveTo>
                <a:lnTo>
                  <a:pt x="56129" y="-400"/>
                </a:lnTo>
                <a:cubicBezTo>
                  <a:pt x="18116" y="-400"/>
                  <a:pt x="-384" y="18959"/>
                  <a:pt x="-384" y="57570"/>
                </a:cubicBezTo>
                <a:lnTo>
                  <a:pt x="-384" y="289653"/>
                </a:lnTo>
                <a:cubicBezTo>
                  <a:pt x="-384" y="328367"/>
                  <a:pt x="16975" y="346660"/>
                  <a:pt x="54032" y="346660"/>
                </a:cubicBezTo>
                <a:lnTo>
                  <a:pt x="108450" y="346660"/>
                </a:lnTo>
                <a:lnTo>
                  <a:pt x="101751" y="405693"/>
                </a:lnTo>
                <a:cubicBezTo>
                  <a:pt x="101751" y="412806"/>
                  <a:pt x="105569" y="419365"/>
                  <a:pt x="111699" y="422717"/>
                </a:cubicBezTo>
                <a:cubicBezTo>
                  <a:pt x="117799" y="426144"/>
                  <a:pt x="125282" y="425779"/>
                  <a:pt x="131026" y="421771"/>
                </a:cubicBezTo>
                <a:lnTo>
                  <a:pt x="239060" y="346674"/>
                </a:lnTo>
                <a:lnTo>
                  <a:pt x="413199" y="346674"/>
                </a:lnTo>
                <a:cubicBezTo>
                  <a:pt x="450882" y="346674"/>
                  <a:pt x="467616" y="328382"/>
                  <a:pt x="467616" y="289667"/>
                </a:cubicBezTo>
                <a:lnTo>
                  <a:pt x="467616" y="57570"/>
                </a:lnTo>
                <a:cubicBezTo>
                  <a:pt x="467616" y="18959"/>
                  <a:pt x="448787" y="-371"/>
                  <a:pt x="411103" y="-400"/>
                </a:cubicBezTo>
                <a:moveTo>
                  <a:pt x="124896" y="201160"/>
                </a:moveTo>
                <a:cubicBezTo>
                  <a:pt x="113823" y="201229"/>
                  <a:pt x="103798" y="194467"/>
                  <a:pt x="99505" y="184026"/>
                </a:cubicBezTo>
                <a:cubicBezTo>
                  <a:pt x="95211" y="173587"/>
                  <a:pt x="97492" y="161529"/>
                  <a:pt x="105284" y="153482"/>
                </a:cubicBezTo>
                <a:cubicBezTo>
                  <a:pt x="113997" y="144506"/>
                  <a:pt x="127516" y="142628"/>
                  <a:pt x="138254" y="148897"/>
                </a:cubicBezTo>
                <a:cubicBezTo>
                  <a:pt x="148994" y="155167"/>
                  <a:pt x="154283" y="168027"/>
                  <a:pt x="151157" y="180264"/>
                </a:cubicBezTo>
                <a:cubicBezTo>
                  <a:pt x="148028" y="192499"/>
                  <a:pt x="137263" y="201066"/>
                  <a:pt x="124896" y="201160"/>
                </a:cubicBezTo>
                <a:moveTo>
                  <a:pt x="233559" y="201160"/>
                </a:moveTo>
                <a:cubicBezTo>
                  <a:pt x="222515" y="201150"/>
                  <a:pt x="212561" y="194343"/>
                  <a:pt x="208333" y="183908"/>
                </a:cubicBezTo>
                <a:cubicBezTo>
                  <a:pt x="204104" y="173474"/>
                  <a:pt x="206429" y="161461"/>
                  <a:pt x="214226" y="153463"/>
                </a:cubicBezTo>
                <a:cubicBezTo>
                  <a:pt x="222025" y="145464"/>
                  <a:pt x="233763" y="143052"/>
                  <a:pt x="243978" y="147344"/>
                </a:cubicBezTo>
                <a:cubicBezTo>
                  <a:pt x="255994" y="152470"/>
                  <a:pt x="262816" y="165547"/>
                  <a:pt x="260286" y="178610"/>
                </a:cubicBezTo>
                <a:cubicBezTo>
                  <a:pt x="257756" y="191672"/>
                  <a:pt x="246579" y="201103"/>
                  <a:pt x="233559" y="201160"/>
                </a:cubicBezTo>
                <a:moveTo>
                  <a:pt x="342377" y="201160"/>
                </a:moveTo>
                <a:cubicBezTo>
                  <a:pt x="331333" y="201150"/>
                  <a:pt x="321380" y="194343"/>
                  <a:pt x="317152" y="183908"/>
                </a:cubicBezTo>
                <a:cubicBezTo>
                  <a:pt x="312921" y="173474"/>
                  <a:pt x="315248" y="161461"/>
                  <a:pt x="323046" y="153463"/>
                </a:cubicBezTo>
                <a:cubicBezTo>
                  <a:pt x="330843" y="145464"/>
                  <a:pt x="342582" y="143052"/>
                  <a:pt x="352797" y="147344"/>
                </a:cubicBezTo>
                <a:cubicBezTo>
                  <a:pt x="361231" y="150920"/>
                  <a:pt x="367366" y="158560"/>
                  <a:pt x="369155" y="167716"/>
                </a:cubicBezTo>
                <a:cubicBezTo>
                  <a:pt x="370944" y="176873"/>
                  <a:pt x="368150" y="186340"/>
                  <a:pt x="361703" y="192954"/>
                </a:cubicBezTo>
                <a:cubicBezTo>
                  <a:pt x="356574" y="198187"/>
                  <a:pt x="349631" y="201160"/>
                  <a:pt x="342377" y="201160"/>
                </a:cubicBezTo>
              </a:path>
            </a:pathLst>
          </a:custGeom>
          <a:solidFill>
            <a:schemeClr val="accent1"/>
          </a:solidFill>
          <a:ln w="663" cap="flat">
            <a:noFill/>
            <a:prstDash val="solid"/>
            <a:miter/>
          </a:ln>
        </p:spPr>
        <p:txBody>
          <a:bodyPr rtlCol="0" anchor="ctr"/>
          <a:lstStyle/>
          <a:p>
            <a:endParaRPr lang="zh-CN" altLang="en-US"/>
          </a:p>
        </p:txBody>
      </p:sp>
      <p:sp>
        <p:nvSpPr>
          <p:cNvPr id="18" name="任意多边形: 形状 3"/>
          <p:cNvSpPr/>
          <p:nvPr>
            <p:custDataLst>
              <p:tags r:id="rId13"/>
            </p:custDataLst>
          </p:nvPr>
        </p:nvSpPr>
        <p:spPr>
          <a:xfrm>
            <a:off x="1899108" y="1990229"/>
            <a:ext cx="467999" cy="434462"/>
          </a:xfrm>
          <a:custGeom>
            <a:avLst/>
            <a:gdLst>
              <a:gd name="connsiteX0" fmla="*/ 413196 w 467999"/>
              <a:gd name="connsiteY0" fmla="*/ 115 h 434462"/>
              <a:gd name="connsiteX1" fmla="*/ 53838 w 467999"/>
              <a:gd name="connsiteY1" fmla="*/ 115 h 434462"/>
              <a:gd name="connsiteX2" fmla="*/ 114 w 467999"/>
              <a:gd name="connsiteY2" fmla="*/ 54272 h 434462"/>
              <a:gd name="connsiteX3" fmla="*/ 114 w 467999"/>
              <a:gd name="connsiteY3" fmla="*/ 287751 h 434462"/>
              <a:gd name="connsiteX4" fmla="*/ 53838 w 467999"/>
              <a:gd name="connsiteY4" fmla="*/ 341908 h 434462"/>
              <a:gd name="connsiteX5" fmla="*/ 188747 w 467999"/>
              <a:gd name="connsiteY5" fmla="*/ 341908 h 434462"/>
              <a:gd name="connsiteX6" fmla="*/ 188747 w 467999"/>
              <a:gd name="connsiteY6" fmla="*/ 408101 h 434462"/>
              <a:gd name="connsiteX7" fmla="*/ 114726 w 467999"/>
              <a:gd name="connsiteY7" fmla="*/ 408101 h 434462"/>
              <a:gd name="connsiteX8" fmla="*/ 101594 w 467999"/>
              <a:gd name="connsiteY8" fmla="*/ 421339 h 434462"/>
              <a:gd name="connsiteX9" fmla="*/ 114726 w 467999"/>
              <a:gd name="connsiteY9" fmla="*/ 434578 h 434462"/>
              <a:gd name="connsiteX10" fmla="*/ 342757 w 467999"/>
              <a:gd name="connsiteY10" fmla="*/ 434578 h 434462"/>
              <a:gd name="connsiteX11" fmla="*/ 355890 w 467999"/>
              <a:gd name="connsiteY11" fmla="*/ 421339 h 434462"/>
              <a:gd name="connsiteX12" fmla="*/ 342757 w 467999"/>
              <a:gd name="connsiteY12" fmla="*/ 408101 h 434462"/>
              <a:gd name="connsiteX13" fmla="*/ 269931 w 467999"/>
              <a:gd name="connsiteY13" fmla="*/ 408101 h 434462"/>
              <a:gd name="connsiteX14" fmla="*/ 269931 w 467999"/>
              <a:gd name="connsiteY14" fmla="*/ 341908 h 434462"/>
              <a:gd name="connsiteX15" fmla="*/ 414389 w 467999"/>
              <a:gd name="connsiteY15" fmla="*/ 341908 h 434462"/>
              <a:gd name="connsiteX16" fmla="*/ 468114 w 467999"/>
              <a:gd name="connsiteY16" fmla="*/ 287751 h 434462"/>
              <a:gd name="connsiteX17" fmla="*/ 468114 w 467999"/>
              <a:gd name="connsiteY17" fmla="*/ 54272 h 434462"/>
              <a:gd name="connsiteX18" fmla="*/ 413196 w 467999"/>
              <a:gd name="connsiteY18" fmla="*/ 115 h 434462"/>
              <a:gd name="connsiteX19" fmla="*/ 389317 w 467999"/>
              <a:gd name="connsiteY19" fmla="*/ 80749 h 434462"/>
              <a:gd name="connsiteX20" fmla="*/ 389317 w 467999"/>
              <a:gd name="connsiteY20" fmla="*/ 80749 h 434462"/>
              <a:gd name="connsiteX21" fmla="*/ 389317 w 467999"/>
              <a:gd name="connsiteY21" fmla="*/ 81953 h 434462"/>
              <a:gd name="connsiteX22" fmla="*/ 255605 w 467999"/>
              <a:gd name="connsiteY22" fmla="*/ 261275 h 434462"/>
              <a:gd name="connsiteX23" fmla="*/ 252023 w 467999"/>
              <a:gd name="connsiteY23" fmla="*/ 258867 h 434462"/>
              <a:gd name="connsiteX24" fmla="*/ 146961 w 467999"/>
              <a:gd name="connsiteY24" fmla="*/ 181844 h 434462"/>
              <a:gd name="connsiteX25" fmla="*/ 109951 w 467999"/>
              <a:gd name="connsiteY25" fmla="*/ 229983 h 434462"/>
              <a:gd name="connsiteX26" fmla="*/ 93236 w 467999"/>
              <a:gd name="connsiteY26" fmla="*/ 236001 h 434462"/>
              <a:gd name="connsiteX27" fmla="*/ 84879 w 467999"/>
              <a:gd name="connsiteY27" fmla="*/ 217948 h 434462"/>
              <a:gd name="connsiteX28" fmla="*/ 86073 w 467999"/>
              <a:gd name="connsiteY28" fmla="*/ 215541 h 434462"/>
              <a:gd name="connsiteX29" fmla="*/ 136216 w 467999"/>
              <a:gd name="connsiteY29" fmla="*/ 149349 h 434462"/>
              <a:gd name="connsiteX30" fmla="*/ 140992 w 467999"/>
              <a:gd name="connsiteY30" fmla="*/ 143331 h 434462"/>
              <a:gd name="connsiteX31" fmla="*/ 249634 w 467999"/>
              <a:gd name="connsiteY31" fmla="*/ 223966 h 434462"/>
              <a:gd name="connsiteX32" fmla="*/ 367829 w 467999"/>
              <a:gd name="connsiteY32" fmla="*/ 66307 h 434462"/>
              <a:gd name="connsiteX33" fmla="*/ 382154 w 467999"/>
              <a:gd name="connsiteY33" fmla="*/ 63900 h 434462"/>
              <a:gd name="connsiteX34" fmla="*/ 389317 w 467999"/>
              <a:gd name="connsiteY34" fmla="*/ 80749 h 4344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67999" h="434462">
                <a:moveTo>
                  <a:pt x="413196" y="115"/>
                </a:moveTo>
                <a:lnTo>
                  <a:pt x="53838" y="115"/>
                </a:lnTo>
                <a:cubicBezTo>
                  <a:pt x="23992" y="115"/>
                  <a:pt x="114" y="24185"/>
                  <a:pt x="114" y="54272"/>
                </a:cubicBezTo>
                <a:lnTo>
                  <a:pt x="114" y="287751"/>
                </a:lnTo>
                <a:cubicBezTo>
                  <a:pt x="114" y="317838"/>
                  <a:pt x="23992" y="341908"/>
                  <a:pt x="53838" y="341908"/>
                </a:cubicBezTo>
                <a:lnTo>
                  <a:pt x="188747" y="341908"/>
                </a:lnTo>
                <a:lnTo>
                  <a:pt x="188747" y="408101"/>
                </a:lnTo>
                <a:lnTo>
                  <a:pt x="114726" y="408101"/>
                </a:lnTo>
                <a:cubicBezTo>
                  <a:pt x="107563" y="408101"/>
                  <a:pt x="101594" y="414119"/>
                  <a:pt x="101594" y="421339"/>
                </a:cubicBezTo>
                <a:cubicBezTo>
                  <a:pt x="101594" y="428561"/>
                  <a:pt x="107563" y="434578"/>
                  <a:pt x="114726" y="434578"/>
                </a:cubicBezTo>
                <a:lnTo>
                  <a:pt x="342757" y="434578"/>
                </a:lnTo>
                <a:cubicBezTo>
                  <a:pt x="349921" y="434578"/>
                  <a:pt x="355890" y="428561"/>
                  <a:pt x="355890" y="421339"/>
                </a:cubicBezTo>
                <a:cubicBezTo>
                  <a:pt x="355890" y="414119"/>
                  <a:pt x="349921" y="408101"/>
                  <a:pt x="342757" y="408101"/>
                </a:cubicBezTo>
                <a:lnTo>
                  <a:pt x="269931" y="408101"/>
                </a:lnTo>
                <a:lnTo>
                  <a:pt x="269931" y="341908"/>
                </a:lnTo>
                <a:lnTo>
                  <a:pt x="414389" y="341908"/>
                </a:lnTo>
                <a:cubicBezTo>
                  <a:pt x="444237" y="341908"/>
                  <a:pt x="468114" y="317838"/>
                  <a:pt x="468114" y="287751"/>
                </a:cubicBezTo>
                <a:lnTo>
                  <a:pt x="468114" y="54272"/>
                </a:lnTo>
                <a:cubicBezTo>
                  <a:pt x="466920" y="25388"/>
                  <a:pt x="443042" y="115"/>
                  <a:pt x="413196" y="115"/>
                </a:cubicBezTo>
                <a:moveTo>
                  <a:pt x="389317" y="80749"/>
                </a:moveTo>
                <a:cubicBezTo>
                  <a:pt x="389317" y="80749"/>
                  <a:pt x="389317" y="81953"/>
                  <a:pt x="389317" y="80749"/>
                </a:cubicBezTo>
                <a:lnTo>
                  <a:pt x="389317" y="81953"/>
                </a:lnTo>
                <a:lnTo>
                  <a:pt x="255605" y="261275"/>
                </a:lnTo>
                <a:lnTo>
                  <a:pt x="252023" y="258867"/>
                </a:lnTo>
                <a:lnTo>
                  <a:pt x="146961" y="181844"/>
                </a:lnTo>
                <a:lnTo>
                  <a:pt x="109951" y="229983"/>
                </a:lnTo>
                <a:cubicBezTo>
                  <a:pt x="106369" y="236001"/>
                  <a:pt x="99206" y="238408"/>
                  <a:pt x="93236" y="236001"/>
                </a:cubicBezTo>
                <a:cubicBezTo>
                  <a:pt x="86073" y="233593"/>
                  <a:pt x="82491" y="225169"/>
                  <a:pt x="84879" y="217948"/>
                </a:cubicBezTo>
                <a:cubicBezTo>
                  <a:pt x="84879" y="216746"/>
                  <a:pt x="84879" y="216746"/>
                  <a:pt x="86073" y="215541"/>
                </a:cubicBezTo>
                <a:lnTo>
                  <a:pt x="136216" y="149349"/>
                </a:lnTo>
                <a:lnTo>
                  <a:pt x="140992" y="143331"/>
                </a:lnTo>
                <a:lnTo>
                  <a:pt x="249634" y="223966"/>
                </a:lnTo>
                <a:lnTo>
                  <a:pt x="367829" y="66307"/>
                </a:lnTo>
                <a:cubicBezTo>
                  <a:pt x="371411" y="62697"/>
                  <a:pt x="377380" y="61493"/>
                  <a:pt x="382154" y="63900"/>
                </a:cubicBezTo>
                <a:cubicBezTo>
                  <a:pt x="389317" y="66307"/>
                  <a:pt x="392899" y="73528"/>
                  <a:pt x="389317" y="80749"/>
                </a:cubicBezTo>
              </a:path>
            </a:pathLst>
          </a:custGeom>
          <a:solidFill>
            <a:schemeClr val="accent1"/>
          </a:solidFill>
          <a:ln w="16682" cap="flat">
            <a:noFill/>
            <a:prstDash val="solid"/>
            <a:miter/>
          </a:ln>
        </p:spPr>
        <p:txBody>
          <a:bodyPr rtlCol="0" anchor="ctr"/>
          <a:lstStyle/>
          <a:p>
            <a:endParaRPr lang="zh-CN" altLang="en-US"/>
          </a:p>
        </p:txBody>
      </p:sp>
      <p:sp>
        <p:nvSpPr>
          <p:cNvPr id="19" name="任意多边形: 形状 4"/>
          <p:cNvSpPr/>
          <p:nvPr>
            <p:custDataLst>
              <p:tags r:id="rId14"/>
            </p:custDataLst>
          </p:nvPr>
        </p:nvSpPr>
        <p:spPr>
          <a:xfrm>
            <a:off x="5862110" y="1973461"/>
            <a:ext cx="467811" cy="467999"/>
          </a:xfrm>
          <a:custGeom>
            <a:avLst/>
            <a:gdLst>
              <a:gd name="connsiteX0" fmla="*/ 424917 w 467811"/>
              <a:gd name="connsiteY0" fmla="*/ 114 h 467999"/>
              <a:gd name="connsiteX1" fmla="*/ 341919 w 467811"/>
              <a:gd name="connsiteY1" fmla="*/ 114 h 467999"/>
              <a:gd name="connsiteX2" fmla="*/ 339655 w 467811"/>
              <a:gd name="connsiteY2" fmla="*/ 114 h 467999"/>
              <a:gd name="connsiteX3" fmla="*/ 73304 w 467811"/>
              <a:gd name="connsiteY3" fmla="*/ 870 h 467999"/>
              <a:gd name="connsiteX4" fmla="*/ 31050 w 467811"/>
              <a:gd name="connsiteY4" fmla="*/ 43209 h 467999"/>
              <a:gd name="connsiteX5" fmla="*/ 31050 w 467811"/>
              <a:gd name="connsiteY5" fmla="*/ 106718 h 467999"/>
              <a:gd name="connsiteX6" fmla="*/ 79340 w 467811"/>
              <a:gd name="connsiteY6" fmla="*/ 106718 h 467999"/>
              <a:gd name="connsiteX7" fmla="*/ 95185 w 467811"/>
              <a:gd name="connsiteY7" fmla="*/ 122595 h 467999"/>
              <a:gd name="connsiteX8" fmla="*/ 95185 w 467811"/>
              <a:gd name="connsiteY8" fmla="*/ 133180 h 467999"/>
              <a:gd name="connsiteX9" fmla="*/ 79340 w 467811"/>
              <a:gd name="connsiteY9" fmla="*/ 149058 h 467999"/>
              <a:gd name="connsiteX10" fmla="*/ 74059 w 467811"/>
              <a:gd name="connsiteY10" fmla="*/ 149058 h 467999"/>
              <a:gd name="connsiteX11" fmla="*/ 74059 w 467811"/>
              <a:gd name="connsiteY11" fmla="*/ 143765 h 467999"/>
              <a:gd name="connsiteX12" fmla="*/ 58213 w 467811"/>
              <a:gd name="connsiteY12" fmla="*/ 127888 h 467999"/>
              <a:gd name="connsiteX13" fmla="*/ 14450 w 467811"/>
              <a:gd name="connsiteY13" fmla="*/ 127888 h 467999"/>
              <a:gd name="connsiteX14" fmla="*/ 869 w 467811"/>
              <a:gd name="connsiteY14" fmla="*/ 138473 h 467999"/>
              <a:gd name="connsiteX15" fmla="*/ 114 w 467811"/>
              <a:gd name="connsiteY15" fmla="*/ 143765 h 467999"/>
              <a:gd name="connsiteX16" fmla="*/ 114 w 467811"/>
              <a:gd name="connsiteY16" fmla="*/ 154350 h 467999"/>
              <a:gd name="connsiteX17" fmla="*/ 15959 w 467811"/>
              <a:gd name="connsiteY17" fmla="*/ 170226 h 467999"/>
              <a:gd name="connsiteX18" fmla="*/ 31804 w 467811"/>
              <a:gd name="connsiteY18" fmla="*/ 170226 h 467999"/>
              <a:gd name="connsiteX19" fmla="*/ 31804 w 467811"/>
              <a:gd name="connsiteY19" fmla="*/ 287416 h 467999"/>
              <a:gd name="connsiteX20" fmla="*/ 80095 w 467811"/>
              <a:gd name="connsiteY20" fmla="*/ 287416 h 467999"/>
              <a:gd name="connsiteX21" fmla="*/ 95940 w 467811"/>
              <a:gd name="connsiteY21" fmla="*/ 303294 h 467999"/>
              <a:gd name="connsiteX22" fmla="*/ 95940 w 467811"/>
              <a:gd name="connsiteY22" fmla="*/ 313877 h 467999"/>
              <a:gd name="connsiteX23" fmla="*/ 80095 w 467811"/>
              <a:gd name="connsiteY23" fmla="*/ 329756 h 467999"/>
              <a:gd name="connsiteX24" fmla="*/ 74813 w 467811"/>
              <a:gd name="connsiteY24" fmla="*/ 329756 h 467999"/>
              <a:gd name="connsiteX25" fmla="*/ 74813 w 467811"/>
              <a:gd name="connsiteY25" fmla="*/ 325220 h 467999"/>
              <a:gd name="connsiteX26" fmla="*/ 58968 w 467811"/>
              <a:gd name="connsiteY26" fmla="*/ 309342 h 467999"/>
              <a:gd name="connsiteX27" fmla="*/ 15205 w 467811"/>
              <a:gd name="connsiteY27" fmla="*/ 309342 h 467999"/>
              <a:gd name="connsiteX28" fmla="*/ 1623 w 467811"/>
              <a:gd name="connsiteY28" fmla="*/ 319927 h 467999"/>
              <a:gd name="connsiteX29" fmla="*/ 869 w 467811"/>
              <a:gd name="connsiteY29" fmla="*/ 325220 h 467999"/>
              <a:gd name="connsiteX30" fmla="*/ 869 w 467811"/>
              <a:gd name="connsiteY30" fmla="*/ 335803 h 467999"/>
              <a:gd name="connsiteX31" fmla="*/ 16714 w 467811"/>
              <a:gd name="connsiteY31" fmla="*/ 351681 h 467999"/>
              <a:gd name="connsiteX32" fmla="*/ 32559 w 467811"/>
              <a:gd name="connsiteY32" fmla="*/ 351681 h 467999"/>
              <a:gd name="connsiteX33" fmla="*/ 32559 w 467811"/>
              <a:gd name="connsiteY33" fmla="*/ 425776 h 467999"/>
              <a:gd name="connsiteX34" fmla="*/ 74813 w 467811"/>
              <a:gd name="connsiteY34" fmla="*/ 468113 h 467999"/>
              <a:gd name="connsiteX35" fmla="*/ 425672 w 467811"/>
              <a:gd name="connsiteY35" fmla="*/ 468113 h 467999"/>
              <a:gd name="connsiteX36" fmla="*/ 467926 w 467811"/>
              <a:gd name="connsiteY36" fmla="*/ 425776 h 467999"/>
              <a:gd name="connsiteX37" fmla="*/ 467926 w 467811"/>
              <a:gd name="connsiteY37" fmla="*/ 42453 h 467999"/>
              <a:gd name="connsiteX38" fmla="*/ 424917 w 467811"/>
              <a:gd name="connsiteY38" fmla="*/ 114 h 467999"/>
              <a:gd name="connsiteX39" fmla="*/ 393982 w 467811"/>
              <a:gd name="connsiteY39" fmla="*/ 346388 h 467999"/>
              <a:gd name="connsiteX40" fmla="*/ 393228 w 467811"/>
              <a:gd name="connsiteY40" fmla="*/ 348658 h 467999"/>
              <a:gd name="connsiteX41" fmla="*/ 388701 w 467811"/>
              <a:gd name="connsiteY41" fmla="*/ 353949 h 467999"/>
              <a:gd name="connsiteX42" fmla="*/ 384173 w 467811"/>
              <a:gd name="connsiteY42" fmla="*/ 356217 h 467999"/>
              <a:gd name="connsiteX43" fmla="*/ 381154 w 467811"/>
              <a:gd name="connsiteY43" fmla="*/ 356973 h 467999"/>
              <a:gd name="connsiteX44" fmla="*/ 153285 w 467811"/>
              <a:gd name="connsiteY44" fmla="*/ 356973 h 467999"/>
              <a:gd name="connsiteX45" fmla="*/ 148003 w 467811"/>
              <a:gd name="connsiteY45" fmla="*/ 354705 h 467999"/>
              <a:gd name="connsiteX46" fmla="*/ 144230 w 467811"/>
              <a:gd name="connsiteY46" fmla="*/ 349414 h 467999"/>
              <a:gd name="connsiteX47" fmla="*/ 143476 w 467811"/>
              <a:gd name="connsiteY47" fmla="*/ 347144 h 467999"/>
              <a:gd name="connsiteX48" fmla="*/ 143476 w 467811"/>
              <a:gd name="connsiteY48" fmla="*/ 325976 h 467999"/>
              <a:gd name="connsiteX49" fmla="*/ 143476 w 467811"/>
              <a:gd name="connsiteY49" fmla="*/ 325220 h 467999"/>
              <a:gd name="connsiteX50" fmla="*/ 144230 w 467811"/>
              <a:gd name="connsiteY50" fmla="*/ 324462 h 467999"/>
              <a:gd name="connsiteX51" fmla="*/ 189503 w 467811"/>
              <a:gd name="connsiteY51" fmla="*/ 293465 h 467999"/>
              <a:gd name="connsiteX52" fmla="*/ 234020 w 467811"/>
              <a:gd name="connsiteY52" fmla="*/ 260955 h 467999"/>
              <a:gd name="connsiteX53" fmla="*/ 234020 w 467811"/>
              <a:gd name="connsiteY53" fmla="*/ 256417 h 467999"/>
              <a:gd name="connsiteX54" fmla="*/ 231757 w 467811"/>
              <a:gd name="connsiteY54" fmla="*/ 251126 h 467999"/>
              <a:gd name="connsiteX55" fmla="*/ 207612 w 467811"/>
              <a:gd name="connsiteY55" fmla="*/ 189884 h 467999"/>
              <a:gd name="connsiteX56" fmla="*/ 268728 w 467811"/>
              <a:gd name="connsiteY56" fmla="*/ 112767 h 467999"/>
              <a:gd name="connsiteX57" fmla="*/ 329846 w 467811"/>
              <a:gd name="connsiteY57" fmla="*/ 189884 h 467999"/>
              <a:gd name="connsiteX58" fmla="*/ 305701 w 467811"/>
              <a:gd name="connsiteY58" fmla="*/ 251126 h 467999"/>
              <a:gd name="connsiteX59" fmla="*/ 303438 w 467811"/>
              <a:gd name="connsiteY59" fmla="*/ 256417 h 467999"/>
              <a:gd name="connsiteX60" fmla="*/ 303438 w 467811"/>
              <a:gd name="connsiteY60" fmla="*/ 260955 h 467999"/>
              <a:gd name="connsiteX61" fmla="*/ 347955 w 467811"/>
              <a:gd name="connsiteY61" fmla="*/ 293465 h 467999"/>
              <a:gd name="connsiteX62" fmla="*/ 393228 w 467811"/>
              <a:gd name="connsiteY62" fmla="*/ 324462 h 467999"/>
              <a:gd name="connsiteX63" fmla="*/ 393982 w 467811"/>
              <a:gd name="connsiteY63" fmla="*/ 325220 h 467999"/>
              <a:gd name="connsiteX64" fmla="*/ 393982 w 467811"/>
              <a:gd name="connsiteY64" fmla="*/ 325976 h 467999"/>
              <a:gd name="connsiteX65" fmla="*/ 393982 w 467811"/>
              <a:gd name="connsiteY65" fmla="*/ 346388 h 46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67811" h="467999">
                <a:moveTo>
                  <a:pt x="424917" y="114"/>
                </a:moveTo>
                <a:lnTo>
                  <a:pt x="341919" y="114"/>
                </a:lnTo>
                <a:lnTo>
                  <a:pt x="339655" y="114"/>
                </a:lnTo>
                <a:lnTo>
                  <a:pt x="73304" y="870"/>
                </a:lnTo>
                <a:cubicBezTo>
                  <a:pt x="49913" y="870"/>
                  <a:pt x="31050" y="19772"/>
                  <a:pt x="31050" y="43209"/>
                </a:cubicBezTo>
                <a:lnTo>
                  <a:pt x="31050" y="106718"/>
                </a:lnTo>
                <a:lnTo>
                  <a:pt x="79340" y="106718"/>
                </a:lnTo>
                <a:cubicBezTo>
                  <a:pt x="88395" y="106718"/>
                  <a:pt x="95185" y="113523"/>
                  <a:pt x="95185" y="122595"/>
                </a:cubicBezTo>
                <a:lnTo>
                  <a:pt x="95185" y="133180"/>
                </a:lnTo>
                <a:cubicBezTo>
                  <a:pt x="95185" y="142253"/>
                  <a:pt x="88395" y="149058"/>
                  <a:pt x="79340" y="149058"/>
                </a:cubicBezTo>
                <a:lnTo>
                  <a:pt x="74059" y="149058"/>
                </a:lnTo>
                <a:lnTo>
                  <a:pt x="74059" y="143765"/>
                </a:lnTo>
                <a:cubicBezTo>
                  <a:pt x="74059" y="134692"/>
                  <a:pt x="67268" y="127888"/>
                  <a:pt x="58213" y="127888"/>
                </a:cubicBezTo>
                <a:lnTo>
                  <a:pt x="14450" y="127888"/>
                </a:lnTo>
                <a:cubicBezTo>
                  <a:pt x="8414" y="128644"/>
                  <a:pt x="3132" y="132424"/>
                  <a:pt x="869" y="138473"/>
                </a:cubicBezTo>
                <a:cubicBezTo>
                  <a:pt x="114" y="139985"/>
                  <a:pt x="114" y="142253"/>
                  <a:pt x="114" y="143765"/>
                </a:cubicBezTo>
                <a:lnTo>
                  <a:pt x="114" y="154350"/>
                </a:lnTo>
                <a:cubicBezTo>
                  <a:pt x="114" y="163423"/>
                  <a:pt x="6905" y="170226"/>
                  <a:pt x="15959" y="170226"/>
                </a:cubicBezTo>
                <a:lnTo>
                  <a:pt x="31804" y="170226"/>
                </a:lnTo>
                <a:lnTo>
                  <a:pt x="31804" y="287416"/>
                </a:lnTo>
                <a:lnTo>
                  <a:pt x="80095" y="287416"/>
                </a:lnTo>
                <a:cubicBezTo>
                  <a:pt x="89149" y="287416"/>
                  <a:pt x="95940" y="294221"/>
                  <a:pt x="95940" y="303294"/>
                </a:cubicBezTo>
                <a:lnTo>
                  <a:pt x="95940" y="313877"/>
                </a:lnTo>
                <a:cubicBezTo>
                  <a:pt x="95940" y="322951"/>
                  <a:pt x="89149" y="329756"/>
                  <a:pt x="80095" y="329756"/>
                </a:cubicBezTo>
                <a:lnTo>
                  <a:pt x="74813" y="329756"/>
                </a:lnTo>
                <a:lnTo>
                  <a:pt x="74813" y="325220"/>
                </a:lnTo>
                <a:cubicBezTo>
                  <a:pt x="74813" y="316147"/>
                  <a:pt x="68022" y="309342"/>
                  <a:pt x="58968" y="309342"/>
                </a:cubicBezTo>
                <a:lnTo>
                  <a:pt x="15205" y="309342"/>
                </a:lnTo>
                <a:cubicBezTo>
                  <a:pt x="9168" y="310098"/>
                  <a:pt x="3887" y="313877"/>
                  <a:pt x="1623" y="319927"/>
                </a:cubicBezTo>
                <a:cubicBezTo>
                  <a:pt x="869" y="321439"/>
                  <a:pt x="869" y="323706"/>
                  <a:pt x="869" y="325220"/>
                </a:cubicBezTo>
                <a:lnTo>
                  <a:pt x="869" y="335803"/>
                </a:lnTo>
                <a:cubicBezTo>
                  <a:pt x="869" y="344876"/>
                  <a:pt x="7659" y="351681"/>
                  <a:pt x="16714" y="351681"/>
                </a:cubicBezTo>
                <a:lnTo>
                  <a:pt x="32559" y="351681"/>
                </a:lnTo>
                <a:lnTo>
                  <a:pt x="32559" y="425776"/>
                </a:lnTo>
                <a:cubicBezTo>
                  <a:pt x="32559" y="449213"/>
                  <a:pt x="51422" y="468113"/>
                  <a:pt x="74813" y="468113"/>
                </a:cubicBezTo>
                <a:lnTo>
                  <a:pt x="425672" y="468113"/>
                </a:lnTo>
                <a:cubicBezTo>
                  <a:pt x="449062" y="468113"/>
                  <a:pt x="467926" y="449213"/>
                  <a:pt x="467926" y="425776"/>
                </a:cubicBezTo>
                <a:lnTo>
                  <a:pt x="467926" y="42453"/>
                </a:lnTo>
                <a:cubicBezTo>
                  <a:pt x="467172" y="19015"/>
                  <a:pt x="448308" y="114"/>
                  <a:pt x="424917" y="114"/>
                </a:cubicBezTo>
                <a:moveTo>
                  <a:pt x="393982" y="346388"/>
                </a:moveTo>
                <a:cubicBezTo>
                  <a:pt x="393982" y="346388"/>
                  <a:pt x="393228" y="347902"/>
                  <a:pt x="393228" y="348658"/>
                </a:cubicBezTo>
                <a:cubicBezTo>
                  <a:pt x="392472" y="350169"/>
                  <a:pt x="390209" y="352437"/>
                  <a:pt x="388701" y="353949"/>
                </a:cubicBezTo>
                <a:lnTo>
                  <a:pt x="384173" y="356217"/>
                </a:lnTo>
                <a:lnTo>
                  <a:pt x="381154" y="356973"/>
                </a:lnTo>
                <a:lnTo>
                  <a:pt x="153285" y="356973"/>
                </a:lnTo>
                <a:cubicBezTo>
                  <a:pt x="151776" y="356217"/>
                  <a:pt x="149512" y="355461"/>
                  <a:pt x="148003" y="354705"/>
                </a:cubicBezTo>
                <a:cubicBezTo>
                  <a:pt x="146494" y="353949"/>
                  <a:pt x="144985" y="351681"/>
                  <a:pt x="144230" y="349414"/>
                </a:cubicBezTo>
                <a:cubicBezTo>
                  <a:pt x="144230" y="348658"/>
                  <a:pt x="143476" y="347144"/>
                  <a:pt x="143476" y="347144"/>
                </a:cubicBezTo>
                <a:cubicBezTo>
                  <a:pt x="142721" y="346388"/>
                  <a:pt x="140458" y="336561"/>
                  <a:pt x="143476" y="325976"/>
                </a:cubicBezTo>
                <a:lnTo>
                  <a:pt x="143476" y="325220"/>
                </a:lnTo>
                <a:lnTo>
                  <a:pt x="144230" y="324462"/>
                </a:lnTo>
                <a:cubicBezTo>
                  <a:pt x="151776" y="314635"/>
                  <a:pt x="169885" y="304050"/>
                  <a:pt x="189503" y="293465"/>
                </a:cubicBezTo>
                <a:cubicBezTo>
                  <a:pt x="207612" y="283636"/>
                  <a:pt x="234020" y="268514"/>
                  <a:pt x="234020" y="260955"/>
                </a:cubicBezTo>
                <a:lnTo>
                  <a:pt x="234020" y="256417"/>
                </a:lnTo>
                <a:cubicBezTo>
                  <a:pt x="234020" y="254150"/>
                  <a:pt x="233265" y="252638"/>
                  <a:pt x="231757" y="251126"/>
                </a:cubicBezTo>
                <a:cubicBezTo>
                  <a:pt x="215911" y="235248"/>
                  <a:pt x="207612" y="213322"/>
                  <a:pt x="207612" y="189884"/>
                </a:cubicBezTo>
                <a:cubicBezTo>
                  <a:pt x="207612" y="152082"/>
                  <a:pt x="215156" y="112767"/>
                  <a:pt x="268728" y="112767"/>
                </a:cubicBezTo>
                <a:cubicBezTo>
                  <a:pt x="322301" y="112767"/>
                  <a:pt x="329846" y="151326"/>
                  <a:pt x="329846" y="189884"/>
                </a:cubicBezTo>
                <a:cubicBezTo>
                  <a:pt x="329846" y="213322"/>
                  <a:pt x="321547" y="235248"/>
                  <a:pt x="305701" y="251126"/>
                </a:cubicBezTo>
                <a:cubicBezTo>
                  <a:pt x="304192" y="252638"/>
                  <a:pt x="303438" y="254150"/>
                  <a:pt x="303438" y="256417"/>
                </a:cubicBezTo>
                <a:lnTo>
                  <a:pt x="303438" y="260955"/>
                </a:lnTo>
                <a:cubicBezTo>
                  <a:pt x="303438" y="268514"/>
                  <a:pt x="330600" y="283636"/>
                  <a:pt x="347955" y="293465"/>
                </a:cubicBezTo>
                <a:cubicBezTo>
                  <a:pt x="367573" y="304050"/>
                  <a:pt x="385682" y="314635"/>
                  <a:pt x="393228" y="324462"/>
                </a:cubicBezTo>
                <a:lnTo>
                  <a:pt x="393982" y="325220"/>
                </a:lnTo>
                <a:lnTo>
                  <a:pt x="393982" y="325976"/>
                </a:lnTo>
                <a:cubicBezTo>
                  <a:pt x="397755" y="335803"/>
                  <a:pt x="394736" y="345632"/>
                  <a:pt x="393982" y="346388"/>
                </a:cubicBezTo>
              </a:path>
            </a:pathLst>
          </a:custGeom>
          <a:solidFill>
            <a:schemeClr val="accent1"/>
          </a:solidFill>
          <a:ln w="16678" cap="flat">
            <a:noFill/>
            <a:prstDash val="solid"/>
            <a:miter/>
          </a:ln>
        </p:spPr>
        <p:txBody>
          <a:bodyPr rtlCol="0" anchor="ctr"/>
          <a:lstStyle/>
          <a:p>
            <a:endParaRPr lang="zh-CN" altLang="en-US"/>
          </a:p>
        </p:txBody>
      </p:sp>
      <p:sp>
        <p:nvSpPr>
          <p:cNvPr id="3" name="灯片编号占位符 2"/>
          <p:cNvSpPr>
            <a:spLocks noGrp="1"/>
          </p:cNvSpPr>
          <p:nvPr>
            <p:ph type="sldNum" sz="quarter" idx="12"/>
          </p:nvPr>
        </p:nvSpPr>
        <p:spPr/>
        <p:txBody>
          <a:bodyPr>
            <a:normAutofit fontScale="70000"/>
          </a:bodyPr>
          <a:p>
            <a:fld id="{49AE70B2-8BF9-45C0-BB95-33D1B9D3A854}" type="slidenum">
              <a:rPr lang="zh-CN" altLang="en-US" smtClean="0"/>
            </a:fld>
            <a:endParaRPr lang="zh-CN" altLang="en-US" dirty="0"/>
          </a:p>
        </p:txBody>
      </p:sp>
    </p:spTree>
    <p:custDataLst>
      <p:tags r:id="rId15"/>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a:lstStyle/>
          <a:p>
            <a:r>
              <a:rPr lang="zh-CN" altLang="en-US" b="1"/>
              <a:t>责任保险主要产品介绍</a:t>
            </a:r>
            <a:endParaRPr lang="zh-CN" altLang="en-US" b="1"/>
          </a:p>
        </p:txBody>
      </p:sp>
      <p:sp>
        <p:nvSpPr>
          <p:cNvPr id="9" name="任意多边形: 形状 8"/>
          <p:cNvSpPr>
            <a:spLocks noChangeAspect="1"/>
          </p:cNvSpPr>
          <p:nvPr>
            <p:custDataLst>
              <p:tags r:id="rId2"/>
            </p:custDataLst>
          </p:nvPr>
        </p:nvSpPr>
        <p:spPr>
          <a:xfrm>
            <a:off x="-13303" y="2315850"/>
            <a:ext cx="12205318" cy="4440466"/>
          </a:xfrm>
          <a:custGeom>
            <a:avLst/>
            <a:gdLst>
              <a:gd name="connsiteX0" fmla="*/ 0 w 12205318"/>
              <a:gd name="connsiteY0" fmla="*/ 0 h 4440466"/>
              <a:gd name="connsiteX1" fmla="*/ 1378933 w 12205318"/>
              <a:gd name="connsiteY1" fmla="*/ 0 h 4440466"/>
              <a:gd name="connsiteX2" fmla="*/ 1388136 w 12205318"/>
              <a:gd name="connsiteY2" fmla="*/ 60299 h 4440466"/>
              <a:gd name="connsiteX3" fmla="*/ 2146411 w 12205318"/>
              <a:gd name="connsiteY3" fmla="*/ 678311 h 4440466"/>
              <a:gd name="connsiteX4" fmla="*/ 2904686 w 12205318"/>
              <a:gd name="connsiteY4" fmla="*/ 60299 h 4440466"/>
              <a:gd name="connsiteX5" fmla="*/ 2913889 w 12205318"/>
              <a:gd name="connsiteY5" fmla="*/ 0 h 4440466"/>
              <a:gd name="connsiteX6" fmla="*/ 5341841 w 12205318"/>
              <a:gd name="connsiteY6" fmla="*/ 0 h 4440466"/>
              <a:gd name="connsiteX7" fmla="*/ 5351044 w 12205318"/>
              <a:gd name="connsiteY7" fmla="*/ 60299 h 4440466"/>
              <a:gd name="connsiteX8" fmla="*/ 6109319 w 12205318"/>
              <a:gd name="connsiteY8" fmla="*/ 678311 h 4440466"/>
              <a:gd name="connsiteX9" fmla="*/ 6867594 w 12205318"/>
              <a:gd name="connsiteY9" fmla="*/ 60299 h 4440466"/>
              <a:gd name="connsiteX10" fmla="*/ 6876797 w 12205318"/>
              <a:gd name="connsiteY10" fmla="*/ 0 h 4440466"/>
              <a:gd name="connsiteX11" fmla="*/ 9304749 w 12205318"/>
              <a:gd name="connsiteY11" fmla="*/ 0 h 4440466"/>
              <a:gd name="connsiteX12" fmla="*/ 9313952 w 12205318"/>
              <a:gd name="connsiteY12" fmla="*/ 60299 h 4440466"/>
              <a:gd name="connsiteX13" fmla="*/ 10072227 w 12205318"/>
              <a:gd name="connsiteY13" fmla="*/ 678311 h 4440466"/>
              <a:gd name="connsiteX14" fmla="*/ 10830502 w 12205318"/>
              <a:gd name="connsiteY14" fmla="*/ 60299 h 4440466"/>
              <a:gd name="connsiteX15" fmla="*/ 10839705 w 12205318"/>
              <a:gd name="connsiteY15" fmla="*/ 0 h 4440466"/>
              <a:gd name="connsiteX16" fmla="*/ 12205318 w 12205318"/>
              <a:gd name="connsiteY16" fmla="*/ 0 h 4440466"/>
              <a:gd name="connsiteX17" fmla="*/ 12205318 w 12205318"/>
              <a:gd name="connsiteY17" fmla="*/ 4440466 h 4440466"/>
              <a:gd name="connsiteX18" fmla="*/ 0 w 12205318"/>
              <a:gd name="connsiteY18" fmla="*/ 4440466 h 4440466"/>
              <a:gd name="connsiteX19" fmla="*/ 0 w 12205318"/>
              <a:gd name="connsiteY19" fmla="*/ 0 h 4440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2205318" h="4440466">
                <a:moveTo>
                  <a:pt x="0" y="0"/>
                </a:moveTo>
                <a:lnTo>
                  <a:pt x="1378933" y="0"/>
                </a:lnTo>
                <a:lnTo>
                  <a:pt x="1388136" y="60299"/>
                </a:lnTo>
                <a:cubicBezTo>
                  <a:pt x="1460309" y="412998"/>
                  <a:pt x="1772377" y="678311"/>
                  <a:pt x="2146411" y="678311"/>
                </a:cubicBezTo>
                <a:cubicBezTo>
                  <a:pt x="2520446" y="678311"/>
                  <a:pt x="2832514" y="412998"/>
                  <a:pt x="2904686" y="60299"/>
                </a:cubicBezTo>
                <a:lnTo>
                  <a:pt x="2913889" y="0"/>
                </a:lnTo>
                <a:lnTo>
                  <a:pt x="5341841" y="0"/>
                </a:lnTo>
                <a:lnTo>
                  <a:pt x="5351044" y="60299"/>
                </a:lnTo>
                <a:cubicBezTo>
                  <a:pt x="5423217" y="412998"/>
                  <a:pt x="5735285" y="678311"/>
                  <a:pt x="6109319" y="678311"/>
                </a:cubicBezTo>
                <a:cubicBezTo>
                  <a:pt x="6483354" y="678311"/>
                  <a:pt x="6795422" y="412998"/>
                  <a:pt x="6867594" y="60299"/>
                </a:cubicBezTo>
                <a:lnTo>
                  <a:pt x="6876797" y="0"/>
                </a:lnTo>
                <a:lnTo>
                  <a:pt x="9304749" y="0"/>
                </a:lnTo>
                <a:lnTo>
                  <a:pt x="9313952" y="60299"/>
                </a:lnTo>
                <a:cubicBezTo>
                  <a:pt x="9386125" y="412998"/>
                  <a:pt x="9698193" y="678311"/>
                  <a:pt x="10072227" y="678311"/>
                </a:cubicBezTo>
                <a:cubicBezTo>
                  <a:pt x="10446261" y="678311"/>
                  <a:pt x="10758329" y="412998"/>
                  <a:pt x="10830502" y="60299"/>
                </a:cubicBezTo>
                <a:lnTo>
                  <a:pt x="10839705" y="0"/>
                </a:lnTo>
                <a:lnTo>
                  <a:pt x="12205318" y="0"/>
                </a:lnTo>
                <a:lnTo>
                  <a:pt x="12205318" y="4440466"/>
                </a:lnTo>
                <a:lnTo>
                  <a:pt x="0" y="4440466"/>
                </a:lnTo>
                <a:lnTo>
                  <a:pt x="0" y="0"/>
                </a:lnTo>
                <a:close/>
              </a:path>
            </a:pathLst>
          </a:custGeom>
          <a:gradFill>
            <a:gsLst>
              <a:gs pos="0">
                <a:schemeClr val="accent1"/>
              </a:gs>
              <a:gs pos="100000">
                <a:schemeClr val="accent1">
                  <a:alpha val="80000"/>
                </a:schemeClr>
              </a:gs>
            </a:gsLst>
            <a:lin ang="144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 name="矩形 5"/>
          <p:cNvSpPr/>
          <p:nvPr>
            <p:custDataLst>
              <p:tags r:id="rId3"/>
            </p:custDataLst>
          </p:nvPr>
        </p:nvSpPr>
        <p:spPr>
          <a:xfrm>
            <a:off x="8404694" y="3871057"/>
            <a:ext cx="3308460" cy="2599440"/>
          </a:xfrm>
          <a:prstGeom prst="rect">
            <a:avLst/>
          </a:prstGeom>
        </p:spPr>
        <p:txBody>
          <a:bodyPr wrap="square" lIns="0" tIns="0" rIns="0" bIns="0" anchor="t" anchorCtr="0">
            <a:noAutofit/>
          </a:bodyPr>
          <a:lstStyle/>
          <a:p>
            <a:pPr algn="l">
              <a:lnSpc>
                <a:spcPct val="140000"/>
              </a:lnSpc>
              <a:spcBef>
                <a:spcPct val="0"/>
              </a:spcBef>
              <a:spcAft>
                <a:spcPct val="0"/>
              </a:spcAft>
            </a:pPr>
            <a:r>
              <a:rPr lang="zh-CN" altLang="en-US" sz="800">
                <a:solidFill>
                  <a:srgbClr val="FFFFFF"/>
                </a:solidFill>
                <a:latin typeface="+mn-ea"/>
                <a:cs typeface="+mn-ea"/>
              </a:rPr>
              <a:t>。</a:t>
            </a:r>
            <a:endParaRPr lang="zh-CN" altLang="en-US" sz="800">
              <a:solidFill>
                <a:srgbClr val="FFFFFF"/>
              </a:solidFill>
              <a:latin typeface="+mn-ea"/>
              <a:cs typeface="+mn-ea"/>
            </a:endParaRPr>
          </a:p>
        </p:txBody>
      </p:sp>
      <p:sp>
        <p:nvSpPr>
          <p:cNvPr id="8" name="矩形 7"/>
          <p:cNvSpPr/>
          <p:nvPr>
            <p:custDataLst>
              <p:tags r:id="rId4"/>
            </p:custDataLst>
          </p:nvPr>
        </p:nvSpPr>
        <p:spPr>
          <a:xfrm>
            <a:off x="7800975" y="3119120"/>
            <a:ext cx="4218305" cy="581025"/>
          </a:xfrm>
          <a:prstGeom prst="rect">
            <a:avLst/>
          </a:prstGeom>
        </p:spPr>
        <p:txBody>
          <a:bodyPr wrap="square" anchor="t" anchorCtr="0">
            <a:noAutofit/>
          </a:bodyPr>
          <a:lstStyle/>
          <a:p>
            <a:pPr algn="ctr">
              <a:spcBef>
                <a:spcPct val="0"/>
              </a:spcBef>
              <a:spcAft>
                <a:spcPct val="0"/>
              </a:spcAft>
            </a:pPr>
            <a:r>
              <a:rPr lang="zh-CN" altLang="en-US" sz="2400" b="1">
                <a:solidFill>
                  <a:srgbClr val="FFFFFF"/>
                </a:solidFill>
                <a:latin typeface="+mn-ea"/>
                <a:cs typeface="+mn-ea"/>
              </a:rPr>
              <a:t>组织者责任险</a:t>
            </a:r>
            <a:endParaRPr lang="zh-CN" altLang="en-US" sz="2400" b="1">
              <a:solidFill>
                <a:srgbClr val="FFFFFF"/>
              </a:solidFill>
              <a:latin typeface="+mn-ea"/>
              <a:cs typeface="+mn-ea"/>
            </a:endParaRPr>
          </a:p>
        </p:txBody>
      </p:sp>
      <p:sp>
        <p:nvSpPr>
          <p:cNvPr id="10" name="椭圆 9"/>
          <p:cNvSpPr>
            <a:spLocks noChangeAspect="1"/>
          </p:cNvSpPr>
          <p:nvPr>
            <p:custDataLst>
              <p:tags r:id="rId5"/>
            </p:custDataLst>
          </p:nvPr>
        </p:nvSpPr>
        <p:spPr>
          <a:xfrm>
            <a:off x="9500924" y="1649461"/>
            <a:ext cx="1116000" cy="1116000"/>
          </a:xfrm>
          <a:prstGeom prst="ellipse">
            <a:avLst/>
          </a:prstGeom>
          <a:noFill/>
          <a:ln w="31750">
            <a:solidFill>
              <a:schemeClr val="accent1">
                <a:alpha val="8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1" name="矩形 10"/>
          <p:cNvSpPr/>
          <p:nvPr>
            <p:custDataLst>
              <p:tags r:id="rId6"/>
            </p:custDataLst>
          </p:nvPr>
        </p:nvSpPr>
        <p:spPr>
          <a:xfrm>
            <a:off x="478878" y="3762472"/>
            <a:ext cx="3308460" cy="2599440"/>
          </a:xfrm>
          <a:prstGeom prst="rect">
            <a:avLst/>
          </a:prstGeom>
        </p:spPr>
        <p:txBody>
          <a:bodyPr wrap="square" lIns="0" tIns="0" rIns="0" bIns="0" anchor="t" anchorCtr="0">
            <a:noAutofit/>
          </a:bodyPr>
          <a:lstStyle/>
          <a:p>
            <a:pPr algn="ctr">
              <a:lnSpc>
                <a:spcPct val="140000"/>
              </a:lnSpc>
              <a:spcBef>
                <a:spcPct val="0"/>
              </a:spcBef>
              <a:spcAft>
                <a:spcPct val="0"/>
              </a:spcAft>
            </a:pPr>
            <a:endParaRPr lang="zh-CN" altLang="en-US" sz="800">
              <a:solidFill>
                <a:srgbClr val="FFFFFF"/>
              </a:solidFill>
              <a:latin typeface="+mn-ea"/>
              <a:cs typeface="+mn-ea"/>
            </a:endParaRPr>
          </a:p>
          <a:p>
            <a:pPr algn="l">
              <a:lnSpc>
                <a:spcPct val="140000"/>
              </a:lnSpc>
              <a:spcBef>
                <a:spcPct val="0"/>
              </a:spcBef>
              <a:spcAft>
                <a:spcPct val="0"/>
              </a:spcAft>
            </a:pPr>
            <a:r>
              <a:rPr lang="zh-CN" altLang="en-US" sz="800">
                <a:solidFill>
                  <a:srgbClr val="FFFFFF"/>
                </a:solidFill>
                <a:latin typeface="+mn-ea"/>
                <a:cs typeface="+mn-ea"/>
              </a:rPr>
              <a:t> （一）投保食品存在病毒、细菌、真菌、寄生虫及天然毒素污染;</a:t>
            </a:r>
            <a:endParaRPr lang="zh-CN" altLang="en-US" sz="800">
              <a:solidFill>
                <a:srgbClr val="FFFFFF"/>
              </a:solidFill>
              <a:latin typeface="+mn-ea"/>
              <a:cs typeface="+mn-ea"/>
            </a:endParaRPr>
          </a:p>
          <a:p>
            <a:pPr algn="l">
              <a:lnSpc>
                <a:spcPct val="140000"/>
              </a:lnSpc>
              <a:spcBef>
                <a:spcPct val="0"/>
              </a:spcBef>
              <a:spcAft>
                <a:spcPct val="0"/>
              </a:spcAft>
            </a:pPr>
            <a:r>
              <a:rPr lang="zh-CN" altLang="en-US" sz="800">
                <a:solidFill>
                  <a:srgbClr val="FFFFFF"/>
                </a:solidFill>
                <a:latin typeface="+mn-ea"/>
                <a:cs typeface="+mn-ea"/>
              </a:rPr>
              <a:t>（二）投保食品存在农药、兽药污染；</a:t>
            </a:r>
            <a:endParaRPr lang="zh-CN" altLang="en-US" sz="800">
              <a:solidFill>
                <a:srgbClr val="FFFFFF"/>
              </a:solidFill>
              <a:latin typeface="+mn-ea"/>
              <a:cs typeface="+mn-ea"/>
            </a:endParaRPr>
          </a:p>
          <a:p>
            <a:pPr algn="l">
              <a:lnSpc>
                <a:spcPct val="140000"/>
              </a:lnSpc>
              <a:spcBef>
                <a:spcPct val="0"/>
              </a:spcBef>
              <a:spcAft>
                <a:spcPct val="0"/>
              </a:spcAft>
            </a:pPr>
            <a:r>
              <a:rPr lang="zh-CN" altLang="en-US" sz="800">
                <a:solidFill>
                  <a:srgbClr val="FFFFFF"/>
                </a:solidFill>
                <a:latin typeface="+mn-ea"/>
                <a:cs typeface="+mn-ea"/>
              </a:rPr>
              <a:t>（三）投保食品存在超量、超范围使用的食品添加剂，或者非食物用添加物；</a:t>
            </a:r>
            <a:endParaRPr lang="zh-CN" altLang="en-US" sz="800">
              <a:solidFill>
                <a:srgbClr val="FFFFFF"/>
              </a:solidFill>
              <a:latin typeface="+mn-ea"/>
              <a:cs typeface="+mn-ea"/>
            </a:endParaRPr>
          </a:p>
          <a:p>
            <a:pPr algn="l">
              <a:lnSpc>
                <a:spcPct val="140000"/>
              </a:lnSpc>
              <a:spcBef>
                <a:spcPct val="0"/>
              </a:spcBef>
              <a:spcAft>
                <a:spcPct val="0"/>
              </a:spcAft>
            </a:pPr>
            <a:r>
              <a:rPr lang="zh-CN" altLang="en-US" sz="800">
                <a:solidFill>
                  <a:srgbClr val="FFFFFF"/>
                </a:solidFill>
                <a:latin typeface="+mn-ea"/>
                <a:cs typeface="+mn-ea"/>
              </a:rPr>
              <a:t>（四）投保食品混有异物、掺假掺杂；</a:t>
            </a:r>
            <a:endParaRPr lang="zh-CN" altLang="en-US" sz="800">
              <a:solidFill>
                <a:srgbClr val="FFFFFF"/>
              </a:solidFill>
              <a:latin typeface="+mn-ea"/>
              <a:cs typeface="+mn-ea"/>
            </a:endParaRPr>
          </a:p>
          <a:p>
            <a:pPr algn="l">
              <a:lnSpc>
                <a:spcPct val="140000"/>
              </a:lnSpc>
              <a:spcBef>
                <a:spcPct val="0"/>
              </a:spcBef>
              <a:spcAft>
                <a:spcPct val="0"/>
              </a:spcAft>
            </a:pPr>
            <a:r>
              <a:rPr lang="zh-CN" altLang="en-US" sz="800">
                <a:solidFill>
                  <a:srgbClr val="FFFFFF"/>
                </a:solidFill>
                <a:latin typeface="+mn-ea"/>
                <a:cs typeface="+mn-ea"/>
              </a:rPr>
              <a:t>（五）投保食品导致食源性人畜共患病、传染病；</a:t>
            </a:r>
            <a:endParaRPr lang="zh-CN" altLang="en-US" sz="800">
              <a:solidFill>
                <a:srgbClr val="FFFFFF"/>
              </a:solidFill>
              <a:latin typeface="+mn-ea"/>
              <a:cs typeface="+mn-ea"/>
            </a:endParaRPr>
          </a:p>
          <a:p>
            <a:pPr algn="l">
              <a:lnSpc>
                <a:spcPct val="140000"/>
              </a:lnSpc>
              <a:spcBef>
                <a:spcPct val="0"/>
              </a:spcBef>
              <a:spcAft>
                <a:spcPct val="0"/>
              </a:spcAft>
            </a:pPr>
            <a:r>
              <a:rPr lang="zh-CN" altLang="en-US" sz="800">
                <a:solidFill>
                  <a:srgbClr val="FFFFFF"/>
                </a:solidFill>
                <a:latin typeface="+mn-ea"/>
                <a:cs typeface="+mn-ea"/>
              </a:rPr>
              <a:t>（六）投保食品遭第三人恶意投毒；</a:t>
            </a:r>
            <a:endParaRPr lang="zh-CN" altLang="en-US" sz="800">
              <a:solidFill>
                <a:srgbClr val="FFFFFF"/>
              </a:solidFill>
              <a:latin typeface="+mn-ea"/>
              <a:cs typeface="+mn-ea"/>
            </a:endParaRPr>
          </a:p>
          <a:p>
            <a:pPr algn="l">
              <a:lnSpc>
                <a:spcPct val="140000"/>
              </a:lnSpc>
              <a:spcBef>
                <a:spcPct val="0"/>
              </a:spcBef>
              <a:spcAft>
                <a:spcPct val="0"/>
              </a:spcAft>
            </a:pPr>
            <a:r>
              <a:rPr lang="zh-CN" altLang="en-US" sz="800">
                <a:solidFill>
                  <a:srgbClr val="FFFFFF"/>
                </a:solidFill>
                <a:latin typeface="+mn-ea"/>
                <a:cs typeface="+mn-ea"/>
              </a:rPr>
              <a:t>（七）投保食品存在其他超过食品安全标准限量的危害人体健康物质。</a:t>
            </a:r>
            <a:endParaRPr lang="zh-CN" altLang="en-US" sz="800">
              <a:solidFill>
                <a:srgbClr val="FFFFFF"/>
              </a:solidFill>
              <a:latin typeface="+mn-ea"/>
              <a:cs typeface="+mn-ea"/>
            </a:endParaRPr>
          </a:p>
          <a:p>
            <a:pPr algn="l">
              <a:lnSpc>
                <a:spcPct val="140000"/>
              </a:lnSpc>
              <a:spcBef>
                <a:spcPct val="0"/>
              </a:spcBef>
              <a:spcAft>
                <a:spcPct val="0"/>
              </a:spcAft>
            </a:pPr>
            <a:r>
              <a:rPr lang="zh-CN" altLang="en-US" sz="800">
                <a:solidFill>
                  <a:srgbClr val="FFFFFF"/>
                </a:solidFill>
                <a:latin typeface="+mn-ea"/>
                <a:cs typeface="+mn-ea"/>
              </a:rPr>
              <a:t>第四条 发生本保险条款第三条约定的食品安全事故后，应由被保险人承担的问题食品鉴定费用、受害人健康检查费用，保险人按照本保险合同约定负责赔偿。</a:t>
            </a:r>
            <a:endParaRPr lang="zh-CN" altLang="en-US" sz="800">
              <a:solidFill>
                <a:srgbClr val="FFFFFF"/>
              </a:solidFill>
              <a:latin typeface="+mn-ea"/>
              <a:cs typeface="+mn-ea"/>
            </a:endParaRPr>
          </a:p>
          <a:p>
            <a:pPr algn="l">
              <a:lnSpc>
                <a:spcPct val="140000"/>
              </a:lnSpc>
              <a:spcBef>
                <a:spcPct val="0"/>
              </a:spcBef>
              <a:spcAft>
                <a:spcPct val="0"/>
              </a:spcAft>
            </a:pPr>
            <a:r>
              <a:rPr lang="zh-CN" altLang="en-US" sz="800">
                <a:solidFill>
                  <a:srgbClr val="FFFFFF"/>
                </a:solidFill>
                <a:latin typeface="+mn-ea"/>
                <a:cs typeface="+mn-ea"/>
              </a:rPr>
              <a:t>第五条 保险事故发生后，被保险人因保险事故而被提起仲裁或者诉讼的，对应由被保险人支付的仲裁或诉讼费用以及事先经保险人书面同意支付的其他必要的、合理的费用（以下简称“法律费用”），保险人按照本保险合同约定也负责赔偿。</a:t>
            </a:r>
            <a:endParaRPr lang="zh-CN" altLang="en-US" sz="800">
              <a:solidFill>
                <a:srgbClr val="FFFFFF"/>
              </a:solidFill>
              <a:latin typeface="+mn-ea"/>
              <a:cs typeface="+mn-ea"/>
            </a:endParaRPr>
          </a:p>
        </p:txBody>
      </p:sp>
      <p:sp>
        <p:nvSpPr>
          <p:cNvPr id="12" name="矩形 11"/>
          <p:cNvSpPr/>
          <p:nvPr>
            <p:custDataLst>
              <p:tags r:id="rId7"/>
            </p:custDataLst>
          </p:nvPr>
        </p:nvSpPr>
        <p:spPr>
          <a:xfrm>
            <a:off x="478878" y="3119410"/>
            <a:ext cx="3308460" cy="581057"/>
          </a:xfrm>
          <a:prstGeom prst="rect">
            <a:avLst/>
          </a:prstGeom>
        </p:spPr>
        <p:txBody>
          <a:bodyPr wrap="square" anchor="t" anchorCtr="0">
            <a:noAutofit/>
          </a:bodyPr>
          <a:lstStyle/>
          <a:p>
            <a:pPr algn="ctr">
              <a:spcBef>
                <a:spcPct val="0"/>
              </a:spcBef>
              <a:spcAft>
                <a:spcPct val="0"/>
              </a:spcAft>
            </a:pPr>
            <a:r>
              <a:rPr lang="zh-CN" altLang="en-US" sz="2400" b="1">
                <a:solidFill>
                  <a:srgbClr val="FFFFFF"/>
                </a:solidFill>
                <a:latin typeface="+mn-ea"/>
                <a:cs typeface="+mn-ea"/>
              </a:rPr>
              <a:t>食品安全责任险</a:t>
            </a:r>
            <a:endParaRPr lang="zh-CN" altLang="en-US" sz="2400" b="1">
              <a:solidFill>
                <a:srgbClr val="FFFFFF"/>
              </a:solidFill>
              <a:latin typeface="+mn-ea"/>
              <a:cs typeface="+mn-ea"/>
            </a:endParaRPr>
          </a:p>
        </p:txBody>
      </p:sp>
      <p:sp>
        <p:nvSpPr>
          <p:cNvPr id="13" name="椭圆 12"/>
          <p:cNvSpPr>
            <a:spLocks noChangeAspect="1"/>
          </p:cNvSpPr>
          <p:nvPr>
            <p:custDataLst>
              <p:tags r:id="rId8"/>
            </p:custDataLst>
          </p:nvPr>
        </p:nvSpPr>
        <p:spPr>
          <a:xfrm>
            <a:off x="1575108" y="1649461"/>
            <a:ext cx="1116000" cy="1116000"/>
          </a:xfrm>
          <a:prstGeom prst="ellipse">
            <a:avLst/>
          </a:prstGeom>
          <a:noFill/>
          <a:ln w="31750">
            <a:solidFill>
              <a:schemeClr val="accent1">
                <a:alpha val="8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4" name="矩形 13"/>
          <p:cNvSpPr/>
          <p:nvPr>
            <p:custDataLst>
              <p:tags r:id="rId9"/>
            </p:custDataLst>
          </p:nvPr>
        </p:nvSpPr>
        <p:spPr>
          <a:xfrm>
            <a:off x="4441786" y="3762472"/>
            <a:ext cx="3308460" cy="2599440"/>
          </a:xfrm>
          <a:prstGeom prst="rect">
            <a:avLst/>
          </a:prstGeom>
        </p:spPr>
        <p:txBody>
          <a:bodyPr wrap="square" lIns="0" tIns="0" rIns="0" bIns="0" anchor="t" anchorCtr="0">
            <a:noAutofit/>
          </a:bodyPr>
          <a:lstStyle/>
          <a:p>
            <a:pPr algn="l">
              <a:lnSpc>
                <a:spcPct val="140000"/>
              </a:lnSpc>
              <a:spcBef>
                <a:spcPct val="0"/>
              </a:spcBef>
              <a:spcAft>
                <a:spcPct val="0"/>
              </a:spcAft>
            </a:pPr>
            <a:r>
              <a:rPr lang="zh-CN" altLang="en-US" sz="800">
                <a:solidFill>
                  <a:srgbClr val="FFFFFF"/>
                </a:solidFill>
                <a:latin typeface="+mn-ea"/>
                <a:cs typeface="+mn-ea"/>
              </a:rPr>
              <a:t>（一）火灾、爆炸；</a:t>
            </a:r>
            <a:endParaRPr lang="zh-CN" altLang="en-US" sz="800">
              <a:solidFill>
                <a:srgbClr val="FFFFFF"/>
              </a:solidFill>
              <a:latin typeface="+mn-ea"/>
              <a:cs typeface="+mn-ea"/>
            </a:endParaRPr>
          </a:p>
          <a:p>
            <a:pPr algn="l">
              <a:lnSpc>
                <a:spcPct val="140000"/>
              </a:lnSpc>
              <a:spcBef>
                <a:spcPct val="0"/>
              </a:spcBef>
              <a:spcAft>
                <a:spcPct val="0"/>
              </a:spcAft>
            </a:pPr>
            <a:r>
              <a:rPr lang="zh-CN" altLang="en-US" sz="800">
                <a:solidFill>
                  <a:srgbClr val="FFFFFF"/>
                </a:solidFill>
                <a:latin typeface="+mn-ea"/>
                <a:cs typeface="+mn-ea"/>
              </a:rPr>
              <a:t>（二）运输工具发生碰撞、出轨、倾覆、坠落、搁浅、触礁、沉没，或隧道、桥梁、码头坍塌；</a:t>
            </a:r>
            <a:endParaRPr lang="zh-CN" altLang="en-US" sz="800">
              <a:solidFill>
                <a:srgbClr val="FFFFFF"/>
              </a:solidFill>
              <a:latin typeface="+mn-ea"/>
              <a:cs typeface="+mn-ea"/>
            </a:endParaRPr>
          </a:p>
          <a:p>
            <a:pPr algn="l">
              <a:lnSpc>
                <a:spcPct val="140000"/>
              </a:lnSpc>
              <a:spcBef>
                <a:spcPct val="0"/>
              </a:spcBef>
              <a:spcAft>
                <a:spcPct val="0"/>
              </a:spcAft>
            </a:pPr>
            <a:r>
              <a:rPr lang="zh-CN" altLang="en-US" sz="800">
                <a:solidFill>
                  <a:srgbClr val="FFFFFF"/>
                </a:solidFill>
                <a:latin typeface="+mn-ea"/>
                <a:cs typeface="+mn-ea"/>
              </a:rPr>
              <a:t>（三）碰撞、挤压导致包装破裂或容器损坏； </a:t>
            </a:r>
            <a:endParaRPr lang="zh-CN" altLang="en-US" sz="800">
              <a:solidFill>
                <a:srgbClr val="FFFFFF"/>
              </a:solidFill>
              <a:latin typeface="+mn-ea"/>
              <a:cs typeface="+mn-ea"/>
            </a:endParaRPr>
          </a:p>
          <a:p>
            <a:pPr algn="l">
              <a:lnSpc>
                <a:spcPct val="140000"/>
              </a:lnSpc>
              <a:spcBef>
                <a:spcPct val="0"/>
              </a:spcBef>
              <a:spcAft>
                <a:spcPct val="0"/>
              </a:spcAft>
            </a:pPr>
            <a:r>
              <a:rPr lang="zh-CN" altLang="en-US" sz="800">
                <a:solidFill>
                  <a:srgbClr val="FFFFFF"/>
                </a:solidFill>
                <a:latin typeface="+mn-ea"/>
                <a:cs typeface="+mn-ea"/>
              </a:rPr>
              <a:t>（四）符合安全运输规定而遭受雨淋；</a:t>
            </a:r>
            <a:endParaRPr lang="zh-CN" altLang="en-US" sz="800">
              <a:solidFill>
                <a:srgbClr val="FFFFFF"/>
              </a:solidFill>
              <a:latin typeface="+mn-ea"/>
              <a:cs typeface="+mn-ea"/>
            </a:endParaRPr>
          </a:p>
          <a:p>
            <a:pPr algn="l">
              <a:lnSpc>
                <a:spcPct val="140000"/>
              </a:lnSpc>
              <a:spcBef>
                <a:spcPct val="0"/>
              </a:spcBef>
              <a:spcAft>
                <a:spcPct val="0"/>
              </a:spcAft>
            </a:pPr>
            <a:r>
              <a:rPr lang="zh-CN" altLang="en-US" sz="800">
                <a:solidFill>
                  <a:srgbClr val="FFFFFF"/>
                </a:solidFill>
                <a:latin typeface="+mn-ea"/>
                <a:cs typeface="+mn-ea"/>
              </a:rPr>
              <a:t>（五）装卸人员违反操作规程进行装卸、搬运。</a:t>
            </a:r>
            <a:endParaRPr lang="zh-CN" altLang="en-US" sz="800">
              <a:solidFill>
                <a:srgbClr val="FFFFFF"/>
              </a:solidFill>
              <a:latin typeface="+mn-ea"/>
              <a:cs typeface="+mn-ea"/>
            </a:endParaRPr>
          </a:p>
          <a:p>
            <a:pPr algn="l">
              <a:lnSpc>
                <a:spcPct val="140000"/>
              </a:lnSpc>
              <a:spcBef>
                <a:spcPct val="0"/>
              </a:spcBef>
              <a:spcAft>
                <a:spcPct val="0"/>
              </a:spcAft>
            </a:pPr>
            <a:r>
              <a:rPr lang="zh-CN" altLang="en-US" sz="800">
                <a:solidFill>
                  <a:srgbClr val="FFFFFF"/>
                </a:solidFill>
                <a:latin typeface="+mn-ea"/>
                <a:cs typeface="+mn-ea"/>
              </a:rPr>
              <a:t>第五条 下列费用，保险人根据保险合同的约定负责赔偿：</a:t>
            </a:r>
            <a:endParaRPr lang="zh-CN" altLang="en-US" sz="800">
              <a:solidFill>
                <a:srgbClr val="FFFFFF"/>
              </a:solidFill>
              <a:latin typeface="+mn-ea"/>
              <a:cs typeface="+mn-ea"/>
            </a:endParaRPr>
          </a:p>
          <a:p>
            <a:pPr algn="l">
              <a:lnSpc>
                <a:spcPct val="140000"/>
              </a:lnSpc>
              <a:spcBef>
                <a:spcPct val="0"/>
              </a:spcBef>
              <a:spcAft>
                <a:spcPct val="0"/>
              </a:spcAft>
            </a:pPr>
            <a:r>
              <a:rPr lang="zh-CN" altLang="en-US" sz="800">
                <a:solidFill>
                  <a:srgbClr val="FFFFFF"/>
                </a:solidFill>
                <a:latin typeface="+mn-ea"/>
                <a:cs typeface="+mn-ea"/>
              </a:rPr>
              <a:t>保险事故发生后，被保险人因保险事故而被提起仲裁或者诉讼所支付的仲裁费用、诉讼费用以及事先经保险人书面同意支付的其他必要的、合理的费用（以下简称“法律费用”）。</a:t>
            </a:r>
            <a:endParaRPr lang="zh-CN" altLang="en-US" sz="800">
              <a:solidFill>
                <a:srgbClr val="FFFFFF"/>
              </a:solidFill>
              <a:latin typeface="+mn-ea"/>
              <a:cs typeface="+mn-ea"/>
            </a:endParaRPr>
          </a:p>
        </p:txBody>
      </p:sp>
      <p:sp>
        <p:nvSpPr>
          <p:cNvPr id="15" name="矩形 14"/>
          <p:cNvSpPr/>
          <p:nvPr>
            <p:custDataLst>
              <p:tags r:id="rId10"/>
            </p:custDataLst>
          </p:nvPr>
        </p:nvSpPr>
        <p:spPr>
          <a:xfrm>
            <a:off x="4441786" y="3119410"/>
            <a:ext cx="3308460" cy="581057"/>
          </a:xfrm>
          <a:prstGeom prst="rect">
            <a:avLst/>
          </a:prstGeom>
        </p:spPr>
        <p:txBody>
          <a:bodyPr wrap="square" anchor="t" anchorCtr="0">
            <a:noAutofit/>
          </a:bodyPr>
          <a:lstStyle/>
          <a:p>
            <a:pPr algn="ctr">
              <a:spcBef>
                <a:spcPct val="0"/>
              </a:spcBef>
              <a:spcAft>
                <a:spcPct val="0"/>
              </a:spcAft>
            </a:pPr>
            <a:r>
              <a:rPr lang="zh-CN" altLang="en-US" sz="2400" b="1">
                <a:solidFill>
                  <a:srgbClr val="FFFFFF"/>
                </a:solidFill>
                <a:latin typeface="+mn-ea"/>
                <a:cs typeface="+mn-ea"/>
              </a:rPr>
              <a:t>物流责任险</a:t>
            </a:r>
            <a:endParaRPr lang="zh-CN" altLang="en-US" sz="2400" b="1">
              <a:solidFill>
                <a:srgbClr val="FFFFFF"/>
              </a:solidFill>
              <a:latin typeface="+mn-ea"/>
              <a:cs typeface="+mn-ea"/>
            </a:endParaRPr>
          </a:p>
        </p:txBody>
      </p:sp>
      <p:sp>
        <p:nvSpPr>
          <p:cNvPr id="16" name="椭圆 15"/>
          <p:cNvSpPr>
            <a:spLocks noChangeAspect="1"/>
          </p:cNvSpPr>
          <p:nvPr>
            <p:custDataLst>
              <p:tags r:id="rId11"/>
            </p:custDataLst>
          </p:nvPr>
        </p:nvSpPr>
        <p:spPr>
          <a:xfrm>
            <a:off x="5538016" y="1649461"/>
            <a:ext cx="1116000" cy="1116000"/>
          </a:xfrm>
          <a:prstGeom prst="ellipse">
            <a:avLst/>
          </a:prstGeom>
          <a:noFill/>
          <a:ln w="31750">
            <a:solidFill>
              <a:schemeClr val="accent1">
                <a:alpha val="8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7" name="任意多边形: 形状 2"/>
          <p:cNvSpPr/>
          <p:nvPr>
            <p:custDataLst>
              <p:tags r:id="rId12"/>
            </p:custDataLst>
          </p:nvPr>
        </p:nvSpPr>
        <p:spPr>
          <a:xfrm>
            <a:off x="9824923" y="1994733"/>
            <a:ext cx="467999" cy="425454"/>
          </a:xfrm>
          <a:custGeom>
            <a:avLst/>
            <a:gdLst>
              <a:gd name="connsiteX0" fmla="*/ 411103 w 467999"/>
              <a:gd name="connsiteY0" fmla="*/ -400 h 425454"/>
              <a:gd name="connsiteX1" fmla="*/ 56129 w 467999"/>
              <a:gd name="connsiteY1" fmla="*/ -400 h 425454"/>
              <a:gd name="connsiteX2" fmla="*/ -384 w 467999"/>
              <a:gd name="connsiteY2" fmla="*/ 57570 h 425454"/>
              <a:gd name="connsiteX3" fmla="*/ -384 w 467999"/>
              <a:gd name="connsiteY3" fmla="*/ 289653 h 425454"/>
              <a:gd name="connsiteX4" fmla="*/ 54032 w 467999"/>
              <a:gd name="connsiteY4" fmla="*/ 346660 h 425454"/>
              <a:gd name="connsiteX5" fmla="*/ 108450 w 467999"/>
              <a:gd name="connsiteY5" fmla="*/ 346660 h 425454"/>
              <a:gd name="connsiteX6" fmla="*/ 101751 w 467999"/>
              <a:gd name="connsiteY6" fmla="*/ 405693 h 425454"/>
              <a:gd name="connsiteX7" fmla="*/ 111699 w 467999"/>
              <a:gd name="connsiteY7" fmla="*/ 422717 h 425454"/>
              <a:gd name="connsiteX8" fmla="*/ 131026 w 467999"/>
              <a:gd name="connsiteY8" fmla="*/ 421771 h 425454"/>
              <a:gd name="connsiteX9" fmla="*/ 239060 w 467999"/>
              <a:gd name="connsiteY9" fmla="*/ 346674 h 425454"/>
              <a:gd name="connsiteX10" fmla="*/ 413199 w 467999"/>
              <a:gd name="connsiteY10" fmla="*/ 346674 h 425454"/>
              <a:gd name="connsiteX11" fmla="*/ 467616 w 467999"/>
              <a:gd name="connsiteY11" fmla="*/ 289667 h 425454"/>
              <a:gd name="connsiteX12" fmla="*/ 467616 w 467999"/>
              <a:gd name="connsiteY12" fmla="*/ 57570 h 425454"/>
              <a:gd name="connsiteX13" fmla="*/ 411103 w 467999"/>
              <a:gd name="connsiteY13" fmla="*/ -400 h 425454"/>
              <a:gd name="connsiteX14" fmla="*/ 124896 w 467999"/>
              <a:gd name="connsiteY14" fmla="*/ 201160 h 425454"/>
              <a:gd name="connsiteX15" fmla="*/ 99505 w 467999"/>
              <a:gd name="connsiteY15" fmla="*/ 184026 h 425454"/>
              <a:gd name="connsiteX16" fmla="*/ 105284 w 467999"/>
              <a:gd name="connsiteY16" fmla="*/ 153482 h 425454"/>
              <a:gd name="connsiteX17" fmla="*/ 138254 w 467999"/>
              <a:gd name="connsiteY17" fmla="*/ 148897 h 425454"/>
              <a:gd name="connsiteX18" fmla="*/ 151157 w 467999"/>
              <a:gd name="connsiteY18" fmla="*/ 180264 h 425454"/>
              <a:gd name="connsiteX19" fmla="*/ 124896 w 467999"/>
              <a:gd name="connsiteY19" fmla="*/ 201160 h 425454"/>
              <a:gd name="connsiteX20" fmla="*/ 233559 w 467999"/>
              <a:gd name="connsiteY20" fmla="*/ 201160 h 425454"/>
              <a:gd name="connsiteX21" fmla="*/ 208333 w 467999"/>
              <a:gd name="connsiteY21" fmla="*/ 183908 h 425454"/>
              <a:gd name="connsiteX22" fmla="*/ 214226 w 467999"/>
              <a:gd name="connsiteY22" fmla="*/ 153463 h 425454"/>
              <a:gd name="connsiteX23" fmla="*/ 243978 w 467999"/>
              <a:gd name="connsiteY23" fmla="*/ 147344 h 425454"/>
              <a:gd name="connsiteX24" fmla="*/ 260286 w 467999"/>
              <a:gd name="connsiteY24" fmla="*/ 178610 h 425454"/>
              <a:gd name="connsiteX25" fmla="*/ 233559 w 467999"/>
              <a:gd name="connsiteY25" fmla="*/ 201160 h 425454"/>
              <a:gd name="connsiteX26" fmla="*/ 342377 w 467999"/>
              <a:gd name="connsiteY26" fmla="*/ 201160 h 425454"/>
              <a:gd name="connsiteX27" fmla="*/ 317152 w 467999"/>
              <a:gd name="connsiteY27" fmla="*/ 183908 h 425454"/>
              <a:gd name="connsiteX28" fmla="*/ 323046 w 467999"/>
              <a:gd name="connsiteY28" fmla="*/ 153463 h 425454"/>
              <a:gd name="connsiteX29" fmla="*/ 352797 w 467999"/>
              <a:gd name="connsiteY29" fmla="*/ 147344 h 425454"/>
              <a:gd name="connsiteX30" fmla="*/ 369155 w 467999"/>
              <a:gd name="connsiteY30" fmla="*/ 167716 h 425454"/>
              <a:gd name="connsiteX31" fmla="*/ 361703 w 467999"/>
              <a:gd name="connsiteY31" fmla="*/ 192954 h 425454"/>
              <a:gd name="connsiteX32" fmla="*/ 342377 w 467999"/>
              <a:gd name="connsiteY32" fmla="*/ 201160 h 4254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467999" h="425454">
                <a:moveTo>
                  <a:pt x="411103" y="-400"/>
                </a:moveTo>
                <a:lnTo>
                  <a:pt x="56129" y="-400"/>
                </a:lnTo>
                <a:cubicBezTo>
                  <a:pt x="18116" y="-400"/>
                  <a:pt x="-384" y="18959"/>
                  <a:pt x="-384" y="57570"/>
                </a:cubicBezTo>
                <a:lnTo>
                  <a:pt x="-384" y="289653"/>
                </a:lnTo>
                <a:cubicBezTo>
                  <a:pt x="-384" y="328367"/>
                  <a:pt x="16975" y="346660"/>
                  <a:pt x="54032" y="346660"/>
                </a:cubicBezTo>
                <a:lnTo>
                  <a:pt x="108450" y="346660"/>
                </a:lnTo>
                <a:lnTo>
                  <a:pt x="101751" y="405693"/>
                </a:lnTo>
                <a:cubicBezTo>
                  <a:pt x="101751" y="412806"/>
                  <a:pt x="105569" y="419365"/>
                  <a:pt x="111699" y="422717"/>
                </a:cubicBezTo>
                <a:cubicBezTo>
                  <a:pt x="117799" y="426144"/>
                  <a:pt x="125282" y="425779"/>
                  <a:pt x="131026" y="421771"/>
                </a:cubicBezTo>
                <a:lnTo>
                  <a:pt x="239060" y="346674"/>
                </a:lnTo>
                <a:lnTo>
                  <a:pt x="413199" y="346674"/>
                </a:lnTo>
                <a:cubicBezTo>
                  <a:pt x="450882" y="346674"/>
                  <a:pt x="467616" y="328382"/>
                  <a:pt x="467616" y="289667"/>
                </a:cubicBezTo>
                <a:lnTo>
                  <a:pt x="467616" y="57570"/>
                </a:lnTo>
                <a:cubicBezTo>
                  <a:pt x="467616" y="18959"/>
                  <a:pt x="448787" y="-371"/>
                  <a:pt x="411103" y="-400"/>
                </a:cubicBezTo>
                <a:moveTo>
                  <a:pt x="124896" y="201160"/>
                </a:moveTo>
                <a:cubicBezTo>
                  <a:pt x="113823" y="201229"/>
                  <a:pt x="103798" y="194467"/>
                  <a:pt x="99505" y="184026"/>
                </a:cubicBezTo>
                <a:cubicBezTo>
                  <a:pt x="95211" y="173587"/>
                  <a:pt x="97492" y="161529"/>
                  <a:pt x="105284" y="153482"/>
                </a:cubicBezTo>
                <a:cubicBezTo>
                  <a:pt x="113997" y="144506"/>
                  <a:pt x="127516" y="142628"/>
                  <a:pt x="138254" y="148897"/>
                </a:cubicBezTo>
                <a:cubicBezTo>
                  <a:pt x="148994" y="155167"/>
                  <a:pt x="154283" y="168027"/>
                  <a:pt x="151157" y="180264"/>
                </a:cubicBezTo>
                <a:cubicBezTo>
                  <a:pt x="148028" y="192499"/>
                  <a:pt x="137263" y="201066"/>
                  <a:pt x="124896" y="201160"/>
                </a:cubicBezTo>
                <a:moveTo>
                  <a:pt x="233559" y="201160"/>
                </a:moveTo>
                <a:cubicBezTo>
                  <a:pt x="222515" y="201150"/>
                  <a:pt x="212561" y="194343"/>
                  <a:pt x="208333" y="183908"/>
                </a:cubicBezTo>
                <a:cubicBezTo>
                  <a:pt x="204104" y="173474"/>
                  <a:pt x="206429" y="161461"/>
                  <a:pt x="214226" y="153463"/>
                </a:cubicBezTo>
                <a:cubicBezTo>
                  <a:pt x="222025" y="145464"/>
                  <a:pt x="233763" y="143052"/>
                  <a:pt x="243978" y="147344"/>
                </a:cubicBezTo>
                <a:cubicBezTo>
                  <a:pt x="255994" y="152470"/>
                  <a:pt x="262816" y="165547"/>
                  <a:pt x="260286" y="178610"/>
                </a:cubicBezTo>
                <a:cubicBezTo>
                  <a:pt x="257756" y="191672"/>
                  <a:pt x="246579" y="201103"/>
                  <a:pt x="233559" y="201160"/>
                </a:cubicBezTo>
                <a:moveTo>
                  <a:pt x="342377" y="201160"/>
                </a:moveTo>
                <a:cubicBezTo>
                  <a:pt x="331333" y="201150"/>
                  <a:pt x="321380" y="194343"/>
                  <a:pt x="317152" y="183908"/>
                </a:cubicBezTo>
                <a:cubicBezTo>
                  <a:pt x="312921" y="173474"/>
                  <a:pt x="315248" y="161461"/>
                  <a:pt x="323046" y="153463"/>
                </a:cubicBezTo>
                <a:cubicBezTo>
                  <a:pt x="330843" y="145464"/>
                  <a:pt x="342582" y="143052"/>
                  <a:pt x="352797" y="147344"/>
                </a:cubicBezTo>
                <a:cubicBezTo>
                  <a:pt x="361231" y="150920"/>
                  <a:pt x="367366" y="158560"/>
                  <a:pt x="369155" y="167716"/>
                </a:cubicBezTo>
                <a:cubicBezTo>
                  <a:pt x="370944" y="176873"/>
                  <a:pt x="368150" y="186340"/>
                  <a:pt x="361703" y="192954"/>
                </a:cubicBezTo>
                <a:cubicBezTo>
                  <a:pt x="356574" y="198187"/>
                  <a:pt x="349631" y="201160"/>
                  <a:pt x="342377" y="201160"/>
                </a:cubicBezTo>
              </a:path>
            </a:pathLst>
          </a:custGeom>
          <a:solidFill>
            <a:schemeClr val="accent1"/>
          </a:solidFill>
          <a:ln w="663" cap="flat">
            <a:noFill/>
            <a:prstDash val="solid"/>
            <a:miter/>
          </a:ln>
        </p:spPr>
        <p:txBody>
          <a:bodyPr rtlCol="0" anchor="ctr"/>
          <a:lstStyle/>
          <a:p>
            <a:endParaRPr lang="zh-CN" altLang="en-US"/>
          </a:p>
        </p:txBody>
      </p:sp>
      <p:sp>
        <p:nvSpPr>
          <p:cNvPr id="18" name="任意多边形: 形状 3"/>
          <p:cNvSpPr/>
          <p:nvPr>
            <p:custDataLst>
              <p:tags r:id="rId13"/>
            </p:custDataLst>
          </p:nvPr>
        </p:nvSpPr>
        <p:spPr>
          <a:xfrm>
            <a:off x="1899108" y="1990229"/>
            <a:ext cx="467999" cy="434462"/>
          </a:xfrm>
          <a:custGeom>
            <a:avLst/>
            <a:gdLst>
              <a:gd name="connsiteX0" fmla="*/ 413196 w 467999"/>
              <a:gd name="connsiteY0" fmla="*/ 115 h 434462"/>
              <a:gd name="connsiteX1" fmla="*/ 53838 w 467999"/>
              <a:gd name="connsiteY1" fmla="*/ 115 h 434462"/>
              <a:gd name="connsiteX2" fmla="*/ 114 w 467999"/>
              <a:gd name="connsiteY2" fmla="*/ 54272 h 434462"/>
              <a:gd name="connsiteX3" fmla="*/ 114 w 467999"/>
              <a:gd name="connsiteY3" fmla="*/ 287751 h 434462"/>
              <a:gd name="connsiteX4" fmla="*/ 53838 w 467999"/>
              <a:gd name="connsiteY4" fmla="*/ 341908 h 434462"/>
              <a:gd name="connsiteX5" fmla="*/ 188747 w 467999"/>
              <a:gd name="connsiteY5" fmla="*/ 341908 h 434462"/>
              <a:gd name="connsiteX6" fmla="*/ 188747 w 467999"/>
              <a:gd name="connsiteY6" fmla="*/ 408101 h 434462"/>
              <a:gd name="connsiteX7" fmla="*/ 114726 w 467999"/>
              <a:gd name="connsiteY7" fmla="*/ 408101 h 434462"/>
              <a:gd name="connsiteX8" fmla="*/ 101594 w 467999"/>
              <a:gd name="connsiteY8" fmla="*/ 421339 h 434462"/>
              <a:gd name="connsiteX9" fmla="*/ 114726 w 467999"/>
              <a:gd name="connsiteY9" fmla="*/ 434578 h 434462"/>
              <a:gd name="connsiteX10" fmla="*/ 342757 w 467999"/>
              <a:gd name="connsiteY10" fmla="*/ 434578 h 434462"/>
              <a:gd name="connsiteX11" fmla="*/ 355890 w 467999"/>
              <a:gd name="connsiteY11" fmla="*/ 421339 h 434462"/>
              <a:gd name="connsiteX12" fmla="*/ 342757 w 467999"/>
              <a:gd name="connsiteY12" fmla="*/ 408101 h 434462"/>
              <a:gd name="connsiteX13" fmla="*/ 269931 w 467999"/>
              <a:gd name="connsiteY13" fmla="*/ 408101 h 434462"/>
              <a:gd name="connsiteX14" fmla="*/ 269931 w 467999"/>
              <a:gd name="connsiteY14" fmla="*/ 341908 h 434462"/>
              <a:gd name="connsiteX15" fmla="*/ 414389 w 467999"/>
              <a:gd name="connsiteY15" fmla="*/ 341908 h 434462"/>
              <a:gd name="connsiteX16" fmla="*/ 468114 w 467999"/>
              <a:gd name="connsiteY16" fmla="*/ 287751 h 434462"/>
              <a:gd name="connsiteX17" fmla="*/ 468114 w 467999"/>
              <a:gd name="connsiteY17" fmla="*/ 54272 h 434462"/>
              <a:gd name="connsiteX18" fmla="*/ 413196 w 467999"/>
              <a:gd name="connsiteY18" fmla="*/ 115 h 434462"/>
              <a:gd name="connsiteX19" fmla="*/ 389317 w 467999"/>
              <a:gd name="connsiteY19" fmla="*/ 80749 h 434462"/>
              <a:gd name="connsiteX20" fmla="*/ 389317 w 467999"/>
              <a:gd name="connsiteY20" fmla="*/ 80749 h 434462"/>
              <a:gd name="connsiteX21" fmla="*/ 389317 w 467999"/>
              <a:gd name="connsiteY21" fmla="*/ 81953 h 434462"/>
              <a:gd name="connsiteX22" fmla="*/ 255605 w 467999"/>
              <a:gd name="connsiteY22" fmla="*/ 261275 h 434462"/>
              <a:gd name="connsiteX23" fmla="*/ 252023 w 467999"/>
              <a:gd name="connsiteY23" fmla="*/ 258867 h 434462"/>
              <a:gd name="connsiteX24" fmla="*/ 146961 w 467999"/>
              <a:gd name="connsiteY24" fmla="*/ 181844 h 434462"/>
              <a:gd name="connsiteX25" fmla="*/ 109951 w 467999"/>
              <a:gd name="connsiteY25" fmla="*/ 229983 h 434462"/>
              <a:gd name="connsiteX26" fmla="*/ 93236 w 467999"/>
              <a:gd name="connsiteY26" fmla="*/ 236001 h 434462"/>
              <a:gd name="connsiteX27" fmla="*/ 84879 w 467999"/>
              <a:gd name="connsiteY27" fmla="*/ 217948 h 434462"/>
              <a:gd name="connsiteX28" fmla="*/ 86073 w 467999"/>
              <a:gd name="connsiteY28" fmla="*/ 215541 h 434462"/>
              <a:gd name="connsiteX29" fmla="*/ 136216 w 467999"/>
              <a:gd name="connsiteY29" fmla="*/ 149349 h 434462"/>
              <a:gd name="connsiteX30" fmla="*/ 140992 w 467999"/>
              <a:gd name="connsiteY30" fmla="*/ 143331 h 434462"/>
              <a:gd name="connsiteX31" fmla="*/ 249634 w 467999"/>
              <a:gd name="connsiteY31" fmla="*/ 223966 h 434462"/>
              <a:gd name="connsiteX32" fmla="*/ 367829 w 467999"/>
              <a:gd name="connsiteY32" fmla="*/ 66307 h 434462"/>
              <a:gd name="connsiteX33" fmla="*/ 382154 w 467999"/>
              <a:gd name="connsiteY33" fmla="*/ 63900 h 434462"/>
              <a:gd name="connsiteX34" fmla="*/ 389317 w 467999"/>
              <a:gd name="connsiteY34" fmla="*/ 80749 h 4344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67999" h="434462">
                <a:moveTo>
                  <a:pt x="413196" y="115"/>
                </a:moveTo>
                <a:lnTo>
                  <a:pt x="53838" y="115"/>
                </a:lnTo>
                <a:cubicBezTo>
                  <a:pt x="23992" y="115"/>
                  <a:pt x="114" y="24185"/>
                  <a:pt x="114" y="54272"/>
                </a:cubicBezTo>
                <a:lnTo>
                  <a:pt x="114" y="287751"/>
                </a:lnTo>
                <a:cubicBezTo>
                  <a:pt x="114" y="317838"/>
                  <a:pt x="23992" y="341908"/>
                  <a:pt x="53838" y="341908"/>
                </a:cubicBezTo>
                <a:lnTo>
                  <a:pt x="188747" y="341908"/>
                </a:lnTo>
                <a:lnTo>
                  <a:pt x="188747" y="408101"/>
                </a:lnTo>
                <a:lnTo>
                  <a:pt x="114726" y="408101"/>
                </a:lnTo>
                <a:cubicBezTo>
                  <a:pt x="107563" y="408101"/>
                  <a:pt x="101594" y="414119"/>
                  <a:pt x="101594" y="421339"/>
                </a:cubicBezTo>
                <a:cubicBezTo>
                  <a:pt x="101594" y="428561"/>
                  <a:pt x="107563" y="434578"/>
                  <a:pt x="114726" y="434578"/>
                </a:cubicBezTo>
                <a:lnTo>
                  <a:pt x="342757" y="434578"/>
                </a:lnTo>
                <a:cubicBezTo>
                  <a:pt x="349921" y="434578"/>
                  <a:pt x="355890" y="428561"/>
                  <a:pt x="355890" y="421339"/>
                </a:cubicBezTo>
                <a:cubicBezTo>
                  <a:pt x="355890" y="414119"/>
                  <a:pt x="349921" y="408101"/>
                  <a:pt x="342757" y="408101"/>
                </a:cubicBezTo>
                <a:lnTo>
                  <a:pt x="269931" y="408101"/>
                </a:lnTo>
                <a:lnTo>
                  <a:pt x="269931" y="341908"/>
                </a:lnTo>
                <a:lnTo>
                  <a:pt x="414389" y="341908"/>
                </a:lnTo>
                <a:cubicBezTo>
                  <a:pt x="444237" y="341908"/>
                  <a:pt x="468114" y="317838"/>
                  <a:pt x="468114" y="287751"/>
                </a:cubicBezTo>
                <a:lnTo>
                  <a:pt x="468114" y="54272"/>
                </a:lnTo>
                <a:cubicBezTo>
                  <a:pt x="466920" y="25388"/>
                  <a:pt x="443042" y="115"/>
                  <a:pt x="413196" y="115"/>
                </a:cubicBezTo>
                <a:moveTo>
                  <a:pt x="389317" y="80749"/>
                </a:moveTo>
                <a:cubicBezTo>
                  <a:pt x="389317" y="80749"/>
                  <a:pt x="389317" y="81953"/>
                  <a:pt x="389317" y="80749"/>
                </a:cubicBezTo>
                <a:lnTo>
                  <a:pt x="389317" y="81953"/>
                </a:lnTo>
                <a:lnTo>
                  <a:pt x="255605" y="261275"/>
                </a:lnTo>
                <a:lnTo>
                  <a:pt x="252023" y="258867"/>
                </a:lnTo>
                <a:lnTo>
                  <a:pt x="146961" y="181844"/>
                </a:lnTo>
                <a:lnTo>
                  <a:pt x="109951" y="229983"/>
                </a:lnTo>
                <a:cubicBezTo>
                  <a:pt x="106369" y="236001"/>
                  <a:pt x="99206" y="238408"/>
                  <a:pt x="93236" y="236001"/>
                </a:cubicBezTo>
                <a:cubicBezTo>
                  <a:pt x="86073" y="233593"/>
                  <a:pt x="82491" y="225169"/>
                  <a:pt x="84879" y="217948"/>
                </a:cubicBezTo>
                <a:cubicBezTo>
                  <a:pt x="84879" y="216746"/>
                  <a:pt x="84879" y="216746"/>
                  <a:pt x="86073" y="215541"/>
                </a:cubicBezTo>
                <a:lnTo>
                  <a:pt x="136216" y="149349"/>
                </a:lnTo>
                <a:lnTo>
                  <a:pt x="140992" y="143331"/>
                </a:lnTo>
                <a:lnTo>
                  <a:pt x="249634" y="223966"/>
                </a:lnTo>
                <a:lnTo>
                  <a:pt x="367829" y="66307"/>
                </a:lnTo>
                <a:cubicBezTo>
                  <a:pt x="371411" y="62697"/>
                  <a:pt x="377380" y="61493"/>
                  <a:pt x="382154" y="63900"/>
                </a:cubicBezTo>
                <a:cubicBezTo>
                  <a:pt x="389317" y="66307"/>
                  <a:pt x="392899" y="73528"/>
                  <a:pt x="389317" y="80749"/>
                </a:cubicBezTo>
              </a:path>
            </a:pathLst>
          </a:custGeom>
          <a:solidFill>
            <a:schemeClr val="accent1"/>
          </a:solidFill>
          <a:ln w="16682" cap="flat">
            <a:noFill/>
            <a:prstDash val="solid"/>
            <a:miter/>
          </a:ln>
        </p:spPr>
        <p:txBody>
          <a:bodyPr rtlCol="0" anchor="ctr"/>
          <a:lstStyle/>
          <a:p>
            <a:endParaRPr lang="zh-CN" altLang="en-US"/>
          </a:p>
        </p:txBody>
      </p:sp>
      <p:sp>
        <p:nvSpPr>
          <p:cNvPr id="19" name="任意多边形: 形状 4"/>
          <p:cNvSpPr/>
          <p:nvPr>
            <p:custDataLst>
              <p:tags r:id="rId14"/>
            </p:custDataLst>
          </p:nvPr>
        </p:nvSpPr>
        <p:spPr>
          <a:xfrm>
            <a:off x="5862110" y="1973461"/>
            <a:ext cx="467811" cy="467999"/>
          </a:xfrm>
          <a:custGeom>
            <a:avLst/>
            <a:gdLst>
              <a:gd name="connsiteX0" fmla="*/ 424917 w 467811"/>
              <a:gd name="connsiteY0" fmla="*/ 114 h 467999"/>
              <a:gd name="connsiteX1" fmla="*/ 341919 w 467811"/>
              <a:gd name="connsiteY1" fmla="*/ 114 h 467999"/>
              <a:gd name="connsiteX2" fmla="*/ 339655 w 467811"/>
              <a:gd name="connsiteY2" fmla="*/ 114 h 467999"/>
              <a:gd name="connsiteX3" fmla="*/ 73304 w 467811"/>
              <a:gd name="connsiteY3" fmla="*/ 870 h 467999"/>
              <a:gd name="connsiteX4" fmla="*/ 31050 w 467811"/>
              <a:gd name="connsiteY4" fmla="*/ 43209 h 467999"/>
              <a:gd name="connsiteX5" fmla="*/ 31050 w 467811"/>
              <a:gd name="connsiteY5" fmla="*/ 106718 h 467999"/>
              <a:gd name="connsiteX6" fmla="*/ 79340 w 467811"/>
              <a:gd name="connsiteY6" fmla="*/ 106718 h 467999"/>
              <a:gd name="connsiteX7" fmla="*/ 95185 w 467811"/>
              <a:gd name="connsiteY7" fmla="*/ 122595 h 467999"/>
              <a:gd name="connsiteX8" fmla="*/ 95185 w 467811"/>
              <a:gd name="connsiteY8" fmla="*/ 133180 h 467999"/>
              <a:gd name="connsiteX9" fmla="*/ 79340 w 467811"/>
              <a:gd name="connsiteY9" fmla="*/ 149058 h 467999"/>
              <a:gd name="connsiteX10" fmla="*/ 74059 w 467811"/>
              <a:gd name="connsiteY10" fmla="*/ 149058 h 467999"/>
              <a:gd name="connsiteX11" fmla="*/ 74059 w 467811"/>
              <a:gd name="connsiteY11" fmla="*/ 143765 h 467999"/>
              <a:gd name="connsiteX12" fmla="*/ 58213 w 467811"/>
              <a:gd name="connsiteY12" fmla="*/ 127888 h 467999"/>
              <a:gd name="connsiteX13" fmla="*/ 14450 w 467811"/>
              <a:gd name="connsiteY13" fmla="*/ 127888 h 467999"/>
              <a:gd name="connsiteX14" fmla="*/ 869 w 467811"/>
              <a:gd name="connsiteY14" fmla="*/ 138473 h 467999"/>
              <a:gd name="connsiteX15" fmla="*/ 114 w 467811"/>
              <a:gd name="connsiteY15" fmla="*/ 143765 h 467999"/>
              <a:gd name="connsiteX16" fmla="*/ 114 w 467811"/>
              <a:gd name="connsiteY16" fmla="*/ 154350 h 467999"/>
              <a:gd name="connsiteX17" fmla="*/ 15959 w 467811"/>
              <a:gd name="connsiteY17" fmla="*/ 170226 h 467999"/>
              <a:gd name="connsiteX18" fmla="*/ 31804 w 467811"/>
              <a:gd name="connsiteY18" fmla="*/ 170226 h 467999"/>
              <a:gd name="connsiteX19" fmla="*/ 31804 w 467811"/>
              <a:gd name="connsiteY19" fmla="*/ 287416 h 467999"/>
              <a:gd name="connsiteX20" fmla="*/ 80095 w 467811"/>
              <a:gd name="connsiteY20" fmla="*/ 287416 h 467999"/>
              <a:gd name="connsiteX21" fmla="*/ 95940 w 467811"/>
              <a:gd name="connsiteY21" fmla="*/ 303294 h 467999"/>
              <a:gd name="connsiteX22" fmla="*/ 95940 w 467811"/>
              <a:gd name="connsiteY22" fmla="*/ 313877 h 467999"/>
              <a:gd name="connsiteX23" fmla="*/ 80095 w 467811"/>
              <a:gd name="connsiteY23" fmla="*/ 329756 h 467999"/>
              <a:gd name="connsiteX24" fmla="*/ 74813 w 467811"/>
              <a:gd name="connsiteY24" fmla="*/ 329756 h 467999"/>
              <a:gd name="connsiteX25" fmla="*/ 74813 w 467811"/>
              <a:gd name="connsiteY25" fmla="*/ 325220 h 467999"/>
              <a:gd name="connsiteX26" fmla="*/ 58968 w 467811"/>
              <a:gd name="connsiteY26" fmla="*/ 309342 h 467999"/>
              <a:gd name="connsiteX27" fmla="*/ 15205 w 467811"/>
              <a:gd name="connsiteY27" fmla="*/ 309342 h 467999"/>
              <a:gd name="connsiteX28" fmla="*/ 1623 w 467811"/>
              <a:gd name="connsiteY28" fmla="*/ 319927 h 467999"/>
              <a:gd name="connsiteX29" fmla="*/ 869 w 467811"/>
              <a:gd name="connsiteY29" fmla="*/ 325220 h 467999"/>
              <a:gd name="connsiteX30" fmla="*/ 869 w 467811"/>
              <a:gd name="connsiteY30" fmla="*/ 335803 h 467999"/>
              <a:gd name="connsiteX31" fmla="*/ 16714 w 467811"/>
              <a:gd name="connsiteY31" fmla="*/ 351681 h 467999"/>
              <a:gd name="connsiteX32" fmla="*/ 32559 w 467811"/>
              <a:gd name="connsiteY32" fmla="*/ 351681 h 467999"/>
              <a:gd name="connsiteX33" fmla="*/ 32559 w 467811"/>
              <a:gd name="connsiteY33" fmla="*/ 425776 h 467999"/>
              <a:gd name="connsiteX34" fmla="*/ 74813 w 467811"/>
              <a:gd name="connsiteY34" fmla="*/ 468113 h 467999"/>
              <a:gd name="connsiteX35" fmla="*/ 425672 w 467811"/>
              <a:gd name="connsiteY35" fmla="*/ 468113 h 467999"/>
              <a:gd name="connsiteX36" fmla="*/ 467926 w 467811"/>
              <a:gd name="connsiteY36" fmla="*/ 425776 h 467999"/>
              <a:gd name="connsiteX37" fmla="*/ 467926 w 467811"/>
              <a:gd name="connsiteY37" fmla="*/ 42453 h 467999"/>
              <a:gd name="connsiteX38" fmla="*/ 424917 w 467811"/>
              <a:gd name="connsiteY38" fmla="*/ 114 h 467999"/>
              <a:gd name="connsiteX39" fmla="*/ 393982 w 467811"/>
              <a:gd name="connsiteY39" fmla="*/ 346388 h 467999"/>
              <a:gd name="connsiteX40" fmla="*/ 393228 w 467811"/>
              <a:gd name="connsiteY40" fmla="*/ 348658 h 467999"/>
              <a:gd name="connsiteX41" fmla="*/ 388701 w 467811"/>
              <a:gd name="connsiteY41" fmla="*/ 353949 h 467999"/>
              <a:gd name="connsiteX42" fmla="*/ 384173 w 467811"/>
              <a:gd name="connsiteY42" fmla="*/ 356217 h 467999"/>
              <a:gd name="connsiteX43" fmla="*/ 381154 w 467811"/>
              <a:gd name="connsiteY43" fmla="*/ 356973 h 467999"/>
              <a:gd name="connsiteX44" fmla="*/ 153285 w 467811"/>
              <a:gd name="connsiteY44" fmla="*/ 356973 h 467999"/>
              <a:gd name="connsiteX45" fmla="*/ 148003 w 467811"/>
              <a:gd name="connsiteY45" fmla="*/ 354705 h 467999"/>
              <a:gd name="connsiteX46" fmla="*/ 144230 w 467811"/>
              <a:gd name="connsiteY46" fmla="*/ 349414 h 467999"/>
              <a:gd name="connsiteX47" fmla="*/ 143476 w 467811"/>
              <a:gd name="connsiteY47" fmla="*/ 347144 h 467999"/>
              <a:gd name="connsiteX48" fmla="*/ 143476 w 467811"/>
              <a:gd name="connsiteY48" fmla="*/ 325976 h 467999"/>
              <a:gd name="connsiteX49" fmla="*/ 143476 w 467811"/>
              <a:gd name="connsiteY49" fmla="*/ 325220 h 467999"/>
              <a:gd name="connsiteX50" fmla="*/ 144230 w 467811"/>
              <a:gd name="connsiteY50" fmla="*/ 324462 h 467999"/>
              <a:gd name="connsiteX51" fmla="*/ 189503 w 467811"/>
              <a:gd name="connsiteY51" fmla="*/ 293465 h 467999"/>
              <a:gd name="connsiteX52" fmla="*/ 234020 w 467811"/>
              <a:gd name="connsiteY52" fmla="*/ 260955 h 467999"/>
              <a:gd name="connsiteX53" fmla="*/ 234020 w 467811"/>
              <a:gd name="connsiteY53" fmla="*/ 256417 h 467999"/>
              <a:gd name="connsiteX54" fmla="*/ 231757 w 467811"/>
              <a:gd name="connsiteY54" fmla="*/ 251126 h 467999"/>
              <a:gd name="connsiteX55" fmla="*/ 207612 w 467811"/>
              <a:gd name="connsiteY55" fmla="*/ 189884 h 467999"/>
              <a:gd name="connsiteX56" fmla="*/ 268728 w 467811"/>
              <a:gd name="connsiteY56" fmla="*/ 112767 h 467999"/>
              <a:gd name="connsiteX57" fmla="*/ 329846 w 467811"/>
              <a:gd name="connsiteY57" fmla="*/ 189884 h 467999"/>
              <a:gd name="connsiteX58" fmla="*/ 305701 w 467811"/>
              <a:gd name="connsiteY58" fmla="*/ 251126 h 467999"/>
              <a:gd name="connsiteX59" fmla="*/ 303438 w 467811"/>
              <a:gd name="connsiteY59" fmla="*/ 256417 h 467999"/>
              <a:gd name="connsiteX60" fmla="*/ 303438 w 467811"/>
              <a:gd name="connsiteY60" fmla="*/ 260955 h 467999"/>
              <a:gd name="connsiteX61" fmla="*/ 347955 w 467811"/>
              <a:gd name="connsiteY61" fmla="*/ 293465 h 467999"/>
              <a:gd name="connsiteX62" fmla="*/ 393228 w 467811"/>
              <a:gd name="connsiteY62" fmla="*/ 324462 h 467999"/>
              <a:gd name="connsiteX63" fmla="*/ 393982 w 467811"/>
              <a:gd name="connsiteY63" fmla="*/ 325220 h 467999"/>
              <a:gd name="connsiteX64" fmla="*/ 393982 w 467811"/>
              <a:gd name="connsiteY64" fmla="*/ 325976 h 467999"/>
              <a:gd name="connsiteX65" fmla="*/ 393982 w 467811"/>
              <a:gd name="connsiteY65" fmla="*/ 346388 h 46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67811" h="467999">
                <a:moveTo>
                  <a:pt x="424917" y="114"/>
                </a:moveTo>
                <a:lnTo>
                  <a:pt x="341919" y="114"/>
                </a:lnTo>
                <a:lnTo>
                  <a:pt x="339655" y="114"/>
                </a:lnTo>
                <a:lnTo>
                  <a:pt x="73304" y="870"/>
                </a:lnTo>
                <a:cubicBezTo>
                  <a:pt x="49913" y="870"/>
                  <a:pt x="31050" y="19772"/>
                  <a:pt x="31050" y="43209"/>
                </a:cubicBezTo>
                <a:lnTo>
                  <a:pt x="31050" y="106718"/>
                </a:lnTo>
                <a:lnTo>
                  <a:pt x="79340" y="106718"/>
                </a:lnTo>
                <a:cubicBezTo>
                  <a:pt x="88395" y="106718"/>
                  <a:pt x="95185" y="113523"/>
                  <a:pt x="95185" y="122595"/>
                </a:cubicBezTo>
                <a:lnTo>
                  <a:pt x="95185" y="133180"/>
                </a:lnTo>
                <a:cubicBezTo>
                  <a:pt x="95185" y="142253"/>
                  <a:pt x="88395" y="149058"/>
                  <a:pt x="79340" y="149058"/>
                </a:cubicBezTo>
                <a:lnTo>
                  <a:pt x="74059" y="149058"/>
                </a:lnTo>
                <a:lnTo>
                  <a:pt x="74059" y="143765"/>
                </a:lnTo>
                <a:cubicBezTo>
                  <a:pt x="74059" y="134692"/>
                  <a:pt x="67268" y="127888"/>
                  <a:pt x="58213" y="127888"/>
                </a:cubicBezTo>
                <a:lnTo>
                  <a:pt x="14450" y="127888"/>
                </a:lnTo>
                <a:cubicBezTo>
                  <a:pt x="8414" y="128644"/>
                  <a:pt x="3132" y="132424"/>
                  <a:pt x="869" y="138473"/>
                </a:cubicBezTo>
                <a:cubicBezTo>
                  <a:pt x="114" y="139985"/>
                  <a:pt x="114" y="142253"/>
                  <a:pt x="114" y="143765"/>
                </a:cubicBezTo>
                <a:lnTo>
                  <a:pt x="114" y="154350"/>
                </a:lnTo>
                <a:cubicBezTo>
                  <a:pt x="114" y="163423"/>
                  <a:pt x="6905" y="170226"/>
                  <a:pt x="15959" y="170226"/>
                </a:cubicBezTo>
                <a:lnTo>
                  <a:pt x="31804" y="170226"/>
                </a:lnTo>
                <a:lnTo>
                  <a:pt x="31804" y="287416"/>
                </a:lnTo>
                <a:lnTo>
                  <a:pt x="80095" y="287416"/>
                </a:lnTo>
                <a:cubicBezTo>
                  <a:pt x="89149" y="287416"/>
                  <a:pt x="95940" y="294221"/>
                  <a:pt x="95940" y="303294"/>
                </a:cubicBezTo>
                <a:lnTo>
                  <a:pt x="95940" y="313877"/>
                </a:lnTo>
                <a:cubicBezTo>
                  <a:pt x="95940" y="322951"/>
                  <a:pt x="89149" y="329756"/>
                  <a:pt x="80095" y="329756"/>
                </a:cubicBezTo>
                <a:lnTo>
                  <a:pt x="74813" y="329756"/>
                </a:lnTo>
                <a:lnTo>
                  <a:pt x="74813" y="325220"/>
                </a:lnTo>
                <a:cubicBezTo>
                  <a:pt x="74813" y="316147"/>
                  <a:pt x="68022" y="309342"/>
                  <a:pt x="58968" y="309342"/>
                </a:cubicBezTo>
                <a:lnTo>
                  <a:pt x="15205" y="309342"/>
                </a:lnTo>
                <a:cubicBezTo>
                  <a:pt x="9168" y="310098"/>
                  <a:pt x="3887" y="313877"/>
                  <a:pt x="1623" y="319927"/>
                </a:cubicBezTo>
                <a:cubicBezTo>
                  <a:pt x="869" y="321439"/>
                  <a:pt x="869" y="323706"/>
                  <a:pt x="869" y="325220"/>
                </a:cubicBezTo>
                <a:lnTo>
                  <a:pt x="869" y="335803"/>
                </a:lnTo>
                <a:cubicBezTo>
                  <a:pt x="869" y="344876"/>
                  <a:pt x="7659" y="351681"/>
                  <a:pt x="16714" y="351681"/>
                </a:cubicBezTo>
                <a:lnTo>
                  <a:pt x="32559" y="351681"/>
                </a:lnTo>
                <a:lnTo>
                  <a:pt x="32559" y="425776"/>
                </a:lnTo>
                <a:cubicBezTo>
                  <a:pt x="32559" y="449213"/>
                  <a:pt x="51422" y="468113"/>
                  <a:pt x="74813" y="468113"/>
                </a:cubicBezTo>
                <a:lnTo>
                  <a:pt x="425672" y="468113"/>
                </a:lnTo>
                <a:cubicBezTo>
                  <a:pt x="449062" y="468113"/>
                  <a:pt x="467926" y="449213"/>
                  <a:pt x="467926" y="425776"/>
                </a:cubicBezTo>
                <a:lnTo>
                  <a:pt x="467926" y="42453"/>
                </a:lnTo>
                <a:cubicBezTo>
                  <a:pt x="467172" y="19015"/>
                  <a:pt x="448308" y="114"/>
                  <a:pt x="424917" y="114"/>
                </a:cubicBezTo>
                <a:moveTo>
                  <a:pt x="393982" y="346388"/>
                </a:moveTo>
                <a:cubicBezTo>
                  <a:pt x="393982" y="346388"/>
                  <a:pt x="393228" y="347902"/>
                  <a:pt x="393228" y="348658"/>
                </a:cubicBezTo>
                <a:cubicBezTo>
                  <a:pt x="392472" y="350169"/>
                  <a:pt x="390209" y="352437"/>
                  <a:pt x="388701" y="353949"/>
                </a:cubicBezTo>
                <a:lnTo>
                  <a:pt x="384173" y="356217"/>
                </a:lnTo>
                <a:lnTo>
                  <a:pt x="381154" y="356973"/>
                </a:lnTo>
                <a:lnTo>
                  <a:pt x="153285" y="356973"/>
                </a:lnTo>
                <a:cubicBezTo>
                  <a:pt x="151776" y="356217"/>
                  <a:pt x="149512" y="355461"/>
                  <a:pt x="148003" y="354705"/>
                </a:cubicBezTo>
                <a:cubicBezTo>
                  <a:pt x="146494" y="353949"/>
                  <a:pt x="144985" y="351681"/>
                  <a:pt x="144230" y="349414"/>
                </a:cubicBezTo>
                <a:cubicBezTo>
                  <a:pt x="144230" y="348658"/>
                  <a:pt x="143476" y="347144"/>
                  <a:pt x="143476" y="347144"/>
                </a:cubicBezTo>
                <a:cubicBezTo>
                  <a:pt x="142721" y="346388"/>
                  <a:pt x="140458" y="336561"/>
                  <a:pt x="143476" y="325976"/>
                </a:cubicBezTo>
                <a:lnTo>
                  <a:pt x="143476" y="325220"/>
                </a:lnTo>
                <a:lnTo>
                  <a:pt x="144230" y="324462"/>
                </a:lnTo>
                <a:cubicBezTo>
                  <a:pt x="151776" y="314635"/>
                  <a:pt x="169885" y="304050"/>
                  <a:pt x="189503" y="293465"/>
                </a:cubicBezTo>
                <a:cubicBezTo>
                  <a:pt x="207612" y="283636"/>
                  <a:pt x="234020" y="268514"/>
                  <a:pt x="234020" y="260955"/>
                </a:cubicBezTo>
                <a:lnTo>
                  <a:pt x="234020" y="256417"/>
                </a:lnTo>
                <a:cubicBezTo>
                  <a:pt x="234020" y="254150"/>
                  <a:pt x="233265" y="252638"/>
                  <a:pt x="231757" y="251126"/>
                </a:cubicBezTo>
                <a:cubicBezTo>
                  <a:pt x="215911" y="235248"/>
                  <a:pt x="207612" y="213322"/>
                  <a:pt x="207612" y="189884"/>
                </a:cubicBezTo>
                <a:cubicBezTo>
                  <a:pt x="207612" y="152082"/>
                  <a:pt x="215156" y="112767"/>
                  <a:pt x="268728" y="112767"/>
                </a:cubicBezTo>
                <a:cubicBezTo>
                  <a:pt x="322301" y="112767"/>
                  <a:pt x="329846" y="151326"/>
                  <a:pt x="329846" y="189884"/>
                </a:cubicBezTo>
                <a:cubicBezTo>
                  <a:pt x="329846" y="213322"/>
                  <a:pt x="321547" y="235248"/>
                  <a:pt x="305701" y="251126"/>
                </a:cubicBezTo>
                <a:cubicBezTo>
                  <a:pt x="304192" y="252638"/>
                  <a:pt x="303438" y="254150"/>
                  <a:pt x="303438" y="256417"/>
                </a:cubicBezTo>
                <a:lnTo>
                  <a:pt x="303438" y="260955"/>
                </a:lnTo>
                <a:cubicBezTo>
                  <a:pt x="303438" y="268514"/>
                  <a:pt x="330600" y="283636"/>
                  <a:pt x="347955" y="293465"/>
                </a:cubicBezTo>
                <a:cubicBezTo>
                  <a:pt x="367573" y="304050"/>
                  <a:pt x="385682" y="314635"/>
                  <a:pt x="393228" y="324462"/>
                </a:cubicBezTo>
                <a:lnTo>
                  <a:pt x="393982" y="325220"/>
                </a:lnTo>
                <a:lnTo>
                  <a:pt x="393982" y="325976"/>
                </a:lnTo>
                <a:cubicBezTo>
                  <a:pt x="397755" y="335803"/>
                  <a:pt x="394736" y="345632"/>
                  <a:pt x="393982" y="346388"/>
                </a:cubicBezTo>
              </a:path>
            </a:pathLst>
          </a:custGeom>
          <a:solidFill>
            <a:schemeClr val="accent1"/>
          </a:solidFill>
          <a:ln w="16678" cap="flat">
            <a:noFill/>
            <a:prstDash val="solid"/>
            <a:miter/>
          </a:ln>
        </p:spPr>
        <p:txBody>
          <a:bodyPr rtlCol="0" anchor="ctr"/>
          <a:lstStyle/>
          <a:p>
            <a:endParaRPr lang="zh-CN" altLang="en-US"/>
          </a:p>
        </p:txBody>
      </p:sp>
      <p:sp>
        <p:nvSpPr>
          <p:cNvPr id="3" name="灯片编号占位符 2"/>
          <p:cNvSpPr>
            <a:spLocks noGrp="1"/>
          </p:cNvSpPr>
          <p:nvPr>
            <p:ph type="sldNum" sz="quarter" idx="12"/>
          </p:nvPr>
        </p:nvSpPr>
        <p:spPr>
          <a:xfrm>
            <a:off x="8877300" y="3700780"/>
            <a:ext cx="2700020" cy="2930525"/>
          </a:xfrm>
        </p:spPr>
        <p:txBody>
          <a:bodyPr>
            <a:normAutofit/>
          </a:bodyPr>
          <a:p>
            <a:r>
              <a:rPr lang="zh-CN" altLang="en-US" sz="800">
                <a:solidFill>
                  <a:srgbClr val="FFFFFF"/>
                </a:solidFill>
                <a:latin typeface="+mn-ea"/>
                <a:cs typeface="+mn-ea"/>
              </a:rPr>
              <a:t>第三条 在保险期间内，被保险人在组织活动过程中，因疏忽或过失造成第三者人身伤亡或财产损失，依据中华人民共和国法律应由被保险人承担的经济赔偿责任，保险人按照本保险合同的约定负责赔偿。</a:t>
            </a:r>
            <a:endParaRPr lang="zh-CN" altLang="en-US" sz="800">
              <a:solidFill>
                <a:srgbClr val="FFFFFF"/>
              </a:solidFill>
              <a:latin typeface="+mn-ea"/>
              <a:cs typeface="+mn-ea"/>
            </a:endParaRPr>
          </a:p>
          <a:p>
            <a:r>
              <a:rPr lang="zh-CN" altLang="en-US" sz="800">
                <a:solidFill>
                  <a:srgbClr val="FFFFFF"/>
                </a:solidFill>
                <a:latin typeface="+mn-ea"/>
                <a:cs typeface="+mn-ea"/>
              </a:rPr>
              <a:t>第四条  保险事故发生后，被保险人因保险事故而被提起仲裁或者诉讼的，对应由被保险人支付的仲裁或诉讼费用以及其它必要的、合理的费用（以下简称“法律费用”），经保险人事先书面同意，保险人按照本保险合同约定也负责赔偿。</a:t>
            </a:r>
            <a:endParaRPr lang="zh-CN" altLang="en-US" sz="800">
              <a:solidFill>
                <a:srgbClr val="FFFFFF"/>
              </a:solidFill>
              <a:latin typeface="+mn-ea"/>
              <a:cs typeface="+mn-ea"/>
            </a:endParaRPr>
          </a:p>
        </p:txBody>
      </p:sp>
    </p:spTree>
    <p:custDataLst>
      <p:tags r:id="rId15"/>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4"/>
          <p:cNvSpPr txBox="1"/>
          <p:nvPr/>
        </p:nvSpPr>
        <p:spPr>
          <a:xfrm>
            <a:off x="4585333" y="3424634"/>
            <a:ext cx="4689296" cy="46037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defRPr/>
            </a:pPr>
            <a:r>
              <a:rPr kumimoji="1" lang="en-US" altLang="zh-CN" sz="2400" dirty="0">
                <a:solidFill>
                  <a:schemeClr val="tx1">
                    <a:lumMod val="50000"/>
                    <a:lumOff val="50000"/>
                  </a:schemeClr>
                </a:solidFill>
                <a:cs typeface="+mn-ea"/>
                <a:sym typeface="+mn-lt"/>
              </a:rPr>
              <a:t>Ship Cargo Insurance</a:t>
            </a:r>
            <a:endParaRPr kumimoji="1" lang="en-US" altLang="zh-CN" sz="2400" i="0" u="none" strike="noStrike" cap="none" spc="0" normalizeH="0" baseline="0" dirty="0">
              <a:solidFill>
                <a:schemeClr val="bg1">
                  <a:lumMod val="75000"/>
                </a:schemeClr>
              </a:solidFill>
              <a:cs typeface="+mn-ea"/>
              <a:sym typeface="+mn-lt"/>
            </a:endParaRPr>
          </a:p>
        </p:txBody>
      </p:sp>
      <p:sp>
        <p:nvSpPr>
          <p:cNvPr id="3" name="文本框 8"/>
          <p:cNvSpPr txBox="1"/>
          <p:nvPr/>
        </p:nvSpPr>
        <p:spPr>
          <a:xfrm>
            <a:off x="4585335" y="2527300"/>
            <a:ext cx="6516370" cy="897255"/>
          </a:xfrm>
          <a:prstGeom prst="rect">
            <a:avLst/>
          </a:prstGeom>
          <a:noFill/>
        </p:spPr>
        <p:txBody>
          <a:bodyPr wrap="square" rtlCol="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457200" rtl="0" eaLnBrk="1" fontAlgn="auto" latinLnBrk="0" hangingPunct="1">
              <a:lnSpc>
                <a:spcPct val="100000"/>
              </a:lnSpc>
              <a:spcBef>
                <a:spcPts val="0"/>
              </a:spcBef>
              <a:spcAft>
                <a:spcPts val="0"/>
              </a:spcAft>
              <a:buClrTx/>
              <a:buSzTx/>
              <a:buFontTx/>
              <a:buNone/>
              <a:defRPr/>
            </a:pPr>
            <a:r>
              <a:rPr kumimoji="1" lang="zh-CN" altLang="en-US" sz="4400" b="1" i="0" u="none" strike="noStrike" kern="1200" cap="none" spc="0" normalizeH="0" baseline="0" noProof="0" dirty="0">
                <a:ln>
                  <a:noFill/>
                </a:ln>
                <a:solidFill>
                  <a:schemeClr val="tx1">
                    <a:lumMod val="75000"/>
                    <a:lumOff val="25000"/>
                  </a:schemeClr>
                </a:solidFill>
                <a:effectLst/>
                <a:uLnTx/>
                <a:uFillTx/>
                <a:cs typeface="+mn-ea"/>
                <a:sym typeface="+mn-lt"/>
              </a:rPr>
              <a:t>船舶货运保险类产品介绍</a:t>
            </a:r>
            <a:endParaRPr kumimoji="1" lang="zh-CN" altLang="en-US" sz="4400" b="1" i="0" u="none" strike="noStrike" kern="1200" cap="none" spc="0" normalizeH="0" baseline="0" noProof="0" dirty="0">
              <a:ln>
                <a:noFill/>
              </a:ln>
              <a:solidFill>
                <a:schemeClr val="tx1">
                  <a:lumMod val="75000"/>
                  <a:lumOff val="25000"/>
                </a:schemeClr>
              </a:solidFill>
              <a:effectLst/>
              <a:uLnTx/>
              <a:uFillTx/>
              <a:cs typeface="+mn-ea"/>
              <a:sym typeface="+mn-lt"/>
            </a:endParaRPr>
          </a:p>
        </p:txBody>
      </p:sp>
      <p:cxnSp>
        <p:nvCxnSpPr>
          <p:cNvPr id="4" name="直接连接符 3"/>
          <p:cNvCxnSpPr/>
          <p:nvPr/>
        </p:nvCxnSpPr>
        <p:spPr>
          <a:xfrm>
            <a:off x="4416441" y="2757714"/>
            <a:ext cx="0" cy="1128585"/>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2699658" y="2485638"/>
            <a:ext cx="1547892" cy="1573583"/>
            <a:chOff x="2498710" y="2311467"/>
            <a:chExt cx="1748840" cy="1777866"/>
          </a:xfrm>
        </p:grpSpPr>
        <p:sp>
          <p:nvSpPr>
            <p:cNvPr id="6" name="椭圆 5"/>
            <p:cNvSpPr/>
            <p:nvPr/>
          </p:nvSpPr>
          <p:spPr>
            <a:xfrm>
              <a:off x="2644792" y="2457549"/>
              <a:ext cx="1456676" cy="14566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8000" dirty="0"/>
                <a:t>3</a:t>
              </a:r>
              <a:endParaRPr lang="en-US" altLang="zh-CN" sz="8000" dirty="0"/>
            </a:p>
          </p:txBody>
        </p:sp>
        <p:sp>
          <p:nvSpPr>
            <p:cNvPr id="7" name="椭圆 6"/>
            <p:cNvSpPr/>
            <p:nvPr/>
          </p:nvSpPr>
          <p:spPr>
            <a:xfrm>
              <a:off x="2498710" y="2311467"/>
              <a:ext cx="1748840" cy="1748840"/>
            </a:xfrm>
            <a:prstGeom prst="ellipse">
              <a:avLst/>
            </a:prstGeom>
            <a:no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8000" dirty="0"/>
            </a:p>
          </p:txBody>
        </p:sp>
        <p:sp>
          <p:nvSpPr>
            <p:cNvPr id="8" name="椭圆 7"/>
            <p:cNvSpPr/>
            <p:nvPr/>
          </p:nvSpPr>
          <p:spPr>
            <a:xfrm>
              <a:off x="3758995" y="3683265"/>
              <a:ext cx="406068" cy="4060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9" name="椭圆 8"/>
            <p:cNvSpPr/>
            <p:nvPr/>
          </p:nvSpPr>
          <p:spPr>
            <a:xfrm>
              <a:off x="2644791" y="2350267"/>
              <a:ext cx="255468" cy="2554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标题 3"/>
          <p:cNvSpPr>
            <a:spLocks noGrp="1"/>
          </p:cNvSpPr>
          <p:nvPr>
            <p:ph type="title"/>
            <p:custDataLst>
              <p:tags r:id="rId1"/>
            </p:custDataLst>
          </p:nvPr>
        </p:nvSpPr>
        <p:spPr>
          <a:xfrm>
            <a:off x="696000" y="394405"/>
            <a:ext cx="10800000" cy="792000"/>
          </a:xfrm>
        </p:spPr>
        <p:txBody>
          <a:bodyPr wrap="square">
            <a:normAutofit/>
          </a:bodyPr>
          <a:lstStyle/>
          <a:p>
            <a:r>
              <a:rPr lang="zh-CN" altLang="en-US" b="1" dirty="0"/>
              <a:t>船舶保险主要产品介绍</a:t>
            </a:r>
            <a:endParaRPr lang="zh-CN" altLang="en-US" b="1" dirty="0"/>
          </a:p>
        </p:txBody>
      </p:sp>
      <p:sp>
        <p:nvSpPr>
          <p:cNvPr id="19" name="矩形 18"/>
          <p:cNvSpPr/>
          <p:nvPr>
            <p:custDataLst>
              <p:tags r:id="rId2"/>
            </p:custDataLst>
          </p:nvPr>
        </p:nvSpPr>
        <p:spPr>
          <a:xfrm>
            <a:off x="695961" y="1407640"/>
            <a:ext cx="3420000" cy="247689"/>
          </a:xfrm>
          <a:prstGeom prst="rect">
            <a:avLst/>
          </a:prstGeom>
          <a:solidFill>
            <a:schemeClr val="accent1"/>
          </a:solidFill>
          <a:ln>
            <a:noFill/>
          </a:ln>
          <a:effectLst>
            <a:outerShdw blurRad="254000" dist="101600" dir="2700000" algn="tl" rotWithShape="0">
              <a:schemeClr val="bg1">
                <a:lumMod val="75000"/>
                <a:alpha val="40000"/>
              </a:schemeClr>
            </a:outerShdw>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olidFill>
                <a:schemeClr val="tx1"/>
              </a:solidFill>
              <a:sym typeface="+mn-ea"/>
            </a:endParaRPr>
          </a:p>
        </p:txBody>
      </p:sp>
      <p:sp>
        <p:nvSpPr>
          <p:cNvPr id="20" name="矩形 19"/>
          <p:cNvSpPr/>
          <p:nvPr>
            <p:custDataLst>
              <p:tags r:id="rId3"/>
            </p:custDataLst>
          </p:nvPr>
        </p:nvSpPr>
        <p:spPr>
          <a:xfrm>
            <a:off x="695961" y="1541633"/>
            <a:ext cx="3420000" cy="4624217"/>
          </a:xfrm>
          <a:prstGeom prst="rect">
            <a:avLst/>
          </a:prstGeom>
          <a:solidFill>
            <a:srgbClr val="FFFFFF"/>
          </a:solidFill>
          <a:ln>
            <a:noFill/>
          </a:ln>
          <a:effectLst>
            <a:outerShdw blurRad="254000" dist="101600" dir="2700000" algn="tl" rotWithShape="0">
              <a:schemeClr val="tx1">
                <a:lumMod val="75000"/>
                <a:lumOff val="25000"/>
                <a:alpha val="15000"/>
              </a:schemeClr>
            </a:outerShdw>
          </a:effectLst>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solidFill>
                <a:srgbClr val="FFFFFF"/>
              </a:solidFill>
            </a:endParaRPr>
          </a:p>
        </p:txBody>
      </p:sp>
      <p:sp>
        <p:nvSpPr>
          <p:cNvPr id="2" name="矩形 1"/>
          <p:cNvSpPr/>
          <p:nvPr>
            <p:custDataLst>
              <p:tags r:id="rId4"/>
            </p:custDataLst>
          </p:nvPr>
        </p:nvSpPr>
        <p:spPr>
          <a:xfrm>
            <a:off x="1014841" y="2342264"/>
            <a:ext cx="2782241" cy="3509381"/>
          </a:xfrm>
          <a:prstGeom prst="rect">
            <a:avLst/>
          </a:prstGeom>
          <a:noFill/>
        </p:spPr>
        <p:txBody>
          <a:bodyPr wrap="square" lIns="0" tIns="0" rIns="0" bIns="0" rtlCol="0" anchor="t" anchorCtr="0">
            <a:noAutofit/>
          </a:bodyPr>
          <a:lstStyle/>
          <a:p>
            <a:pPr>
              <a:lnSpc>
                <a:spcPct val="150000"/>
              </a:lnSpc>
              <a:spcBef>
                <a:spcPct val="0"/>
              </a:spcBef>
              <a:spcAft>
                <a:spcPct val="0"/>
              </a:spcAft>
            </a:pPr>
            <a:r>
              <a:rPr lang="zh-CN" altLang="en-US" sz="800" dirty="0">
                <a:solidFill>
                  <a:srgbClr val="333333"/>
                </a:solidFill>
                <a:latin typeface="+mn-ea"/>
                <a:cs typeface="+mn-ea"/>
                <a:sym typeface="+mn-ea"/>
              </a:rPr>
              <a:t>全损险：</a:t>
            </a:r>
            <a:endParaRPr lang="zh-CN" altLang="en-US" sz="800" dirty="0">
              <a:solidFill>
                <a:srgbClr val="333333"/>
              </a:solidFill>
              <a:latin typeface="+mn-ea"/>
              <a:cs typeface="+mn-ea"/>
              <a:sym typeface="+mn-ea"/>
            </a:endParaRPr>
          </a:p>
          <a:p>
            <a:pPr>
              <a:lnSpc>
                <a:spcPct val="150000"/>
              </a:lnSpc>
              <a:spcBef>
                <a:spcPct val="0"/>
              </a:spcBef>
              <a:spcAft>
                <a:spcPct val="0"/>
              </a:spcAft>
            </a:pPr>
            <a:r>
              <a:rPr lang="en-US" altLang="zh-CN" sz="800" dirty="0">
                <a:solidFill>
                  <a:srgbClr val="333333"/>
                </a:solidFill>
                <a:latin typeface="+mn-ea"/>
                <a:cs typeface="+mn-ea"/>
                <a:sym typeface="+mn-ea"/>
              </a:rPr>
              <a:t>1</a:t>
            </a:r>
            <a:r>
              <a:rPr lang="zh-CN" altLang="en-US" sz="800" dirty="0">
                <a:solidFill>
                  <a:srgbClr val="333333"/>
                </a:solidFill>
                <a:latin typeface="+mn-ea"/>
                <a:cs typeface="+mn-ea"/>
                <a:sym typeface="+mn-ea"/>
              </a:rPr>
              <a:t>、地震、火山爆发、闪电或其他自然灾害；</a:t>
            </a:r>
            <a:endParaRPr lang="zh-CN" altLang="en-US" sz="800" dirty="0">
              <a:solidFill>
                <a:srgbClr val="333333"/>
              </a:solidFill>
              <a:latin typeface="+mn-ea"/>
              <a:cs typeface="+mn-ea"/>
              <a:sym typeface="+mn-ea"/>
            </a:endParaRPr>
          </a:p>
          <a:p>
            <a:pPr>
              <a:lnSpc>
                <a:spcPct val="150000"/>
              </a:lnSpc>
              <a:spcBef>
                <a:spcPct val="0"/>
              </a:spcBef>
              <a:spcAft>
                <a:spcPct val="0"/>
              </a:spcAft>
            </a:pPr>
            <a:r>
              <a:rPr lang="zh-CN" altLang="en-US" sz="800" dirty="0">
                <a:solidFill>
                  <a:srgbClr val="333333"/>
                </a:solidFill>
                <a:latin typeface="+mn-ea"/>
                <a:cs typeface="+mn-ea"/>
                <a:sym typeface="+mn-ea"/>
              </a:rPr>
              <a:t>2.搁浅、碰撞、触碰任何固定或浮动物体或其他物体或其他海上灾害；</a:t>
            </a:r>
            <a:endParaRPr lang="zh-CN" altLang="en-US" sz="800" dirty="0">
              <a:solidFill>
                <a:srgbClr val="333333"/>
              </a:solidFill>
              <a:latin typeface="+mn-ea"/>
              <a:cs typeface="+mn-ea"/>
              <a:sym typeface="+mn-ea"/>
            </a:endParaRPr>
          </a:p>
          <a:p>
            <a:pPr>
              <a:lnSpc>
                <a:spcPct val="150000"/>
              </a:lnSpc>
              <a:spcBef>
                <a:spcPct val="0"/>
              </a:spcBef>
              <a:spcAft>
                <a:spcPct val="0"/>
              </a:spcAft>
            </a:pPr>
            <a:r>
              <a:rPr lang="zh-CN" altLang="en-US" sz="800" dirty="0">
                <a:solidFill>
                  <a:srgbClr val="333333"/>
                </a:solidFill>
                <a:latin typeface="+mn-ea"/>
                <a:cs typeface="+mn-ea"/>
                <a:sym typeface="+mn-ea"/>
              </a:rPr>
              <a:t>3.火灾或爆炸；</a:t>
            </a:r>
            <a:endParaRPr lang="zh-CN" altLang="en-US" sz="800" dirty="0">
              <a:solidFill>
                <a:srgbClr val="333333"/>
              </a:solidFill>
              <a:latin typeface="+mn-ea"/>
              <a:cs typeface="+mn-ea"/>
              <a:sym typeface="+mn-ea"/>
            </a:endParaRPr>
          </a:p>
          <a:p>
            <a:pPr>
              <a:lnSpc>
                <a:spcPct val="150000"/>
              </a:lnSpc>
              <a:spcBef>
                <a:spcPct val="0"/>
              </a:spcBef>
              <a:spcAft>
                <a:spcPct val="0"/>
              </a:spcAft>
            </a:pPr>
            <a:r>
              <a:rPr lang="zh-CN" altLang="en-US" sz="800" dirty="0">
                <a:solidFill>
                  <a:srgbClr val="333333"/>
                </a:solidFill>
                <a:latin typeface="+mn-ea"/>
                <a:cs typeface="+mn-ea"/>
                <a:sym typeface="+mn-ea"/>
              </a:rPr>
              <a:t>4.来自船外的暴力盗窃或海盗行为；</a:t>
            </a:r>
            <a:endParaRPr lang="zh-CN" altLang="en-US" sz="800" dirty="0">
              <a:solidFill>
                <a:srgbClr val="333333"/>
              </a:solidFill>
              <a:latin typeface="+mn-ea"/>
              <a:cs typeface="+mn-ea"/>
              <a:sym typeface="+mn-ea"/>
            </a:endParaRPr>
          </a:p>
          <a:p>
            <a:pPr>
              <a:lnSpc>
                <a:spcPct val="150000"/>
              </a:lnSpc>
              <a:spcBef>
                <a:spcPct val="0"/>
              </a:spcBef>
              <a:spcAft>
                <a:spcPct val="0"/>
              </a:spcAft>
            </a:pPr>
            <a:r>
              <a:rPr lang="zh-CN" altLang="en-US" sz="800" dirty="0">
                <a:solidFill>
                  <a:srgbClr val="333333"/>
                </a:solidFill>
                <a:latin typeface="+mn-ea"/>
                <a:cs typeface="+mn-ea"/>
                <a:sym typeface="+mn-ea"/>
              </a:rPr>
              <a:t>5.抛弃货物；</a:t>
            </a:r>
            <a:endParaRPr lang="zh-CN" altLang="en-US" sz="800" dirty="0">
              <a:solidFill>
                <a:srgbClr val="333333"/>
              </a:solidFill>
              <a:latin typeface="+mn-ea"/>
              <a:cs typeface="+mn-ea"/>
              <a:sym typeface="+mn-ea"/>
            </a:endParaRPr>
          </a:p>
          <a:p>
            <a:pPr>
              <a:lnSpc>
                <a:spcPct val="150000"/>
              </a:lnSpc>
              <a:spcBef>
                <a:spcPct val="0"/>
              </a:spcBef>
              <a:spcAft>
                <a:spcPct val="0"/>
              </a:spcAft>
            </a:pPr>
            <a:r>
              <a:rPr lang="zh-CN" altLang="en-US" sz="800" dirty="0">
                <a:solidFill>
                  <a:srgbClr val="333333"/>
                </a:solidFill>
                <a:latin typeface="+mn-ea"/>
                <a:cs typeface="+mn-ea"/>
                <a:sym typeface="+mn-ea"/>
              </a:rPr>
              <a:t>6.核装置或核反应堆发生的故障或意外事故；</a:t>
            </a:r>
            <a:endParaRPr lang="zh-CN" altLang="en-US" sz="800" dirty="0">
              <a:solidFill>
                <a:srgbClr val="333333"/>
              </a:solidFill>
              <a:latin typeface="+mn-ea"/>
              <a:cs typeface="+mn-ea"/>
              <a:sym typeface="+mn-ea"/>
            </a:endParaRPr>
          </a:p>
          <a:p>
            <a:pPr>
              <a:lnSpc>
                <a:spcPct val="150000"/>
              </a:lnSpc>
              <a:spcBef>
                <a:spcPct val="0"/>
              </a:spcBef>
              <a:spcAft>
                <a:spcPct val="0"/>
              </a:spcAft>
            </a:pPr>
            <a:r>
              <a:rPr lang="zh-CN" altLang="en-US" sz="800" dirty="0">
                <a:solidFill>
                  <a:srgbClr val="333333"/>
                </a:solidFill>
                <a:latin typeface="+mn-ea"/>
                <a:cs typeface="+mn-ea"/>
                <a:sym typeface="+mn-ea"/>
              </a:rPr>
              <a:t>7.本保险还承保由于下列原因所造成的保险船舶的全损:</a:t>
            </a:r>
            <a:endParaRPr lang="zh-CN" altLang="en-US" sz="800" dirty="0">
              <a:solidFill>
                <a:srgbClr val="333333"/>
              </a:solidFill>
              <a:latin typeface="+mn-ea"/>
              <a:cs typeface="+mn-ea"/>
              <a:sym typeface="+mn-ea"/>
            </a:endParaRPr>
          </a:p>
          <a:p>
            <a:pPr>
              <a:lnSpc>
                <a:spcPct val="150000"/>
              </a:lnSpc>
              <a:spcBef>
                <a:spcPct val="0"/>
              </a:spcBef>
              <a:spcAft>
                <a:spcPct val="0"/>
              </a:spcAft>
            </a:pPr>
            <a:r>
              <a:rPr lang="zh-CN" altLang="en-US" sz="800" dirty="0">
                <a:solidFill>
                  <a:srgbClr val="333333"/>
                </a:solidFill>
                <a:latin typeface="+mn-ea"/>
                <a:cs typeface="+mn-ea"/>
                <a:sym typeface="+mn-ea"/>
              </a:rPr>
              <a:t>（1）装卸或移动货物或燃料时发生的意外事故；</a:t>
            </a:r>
            <a:endParaRPr lang="zh-CN" altLang="en-US" sz="800" dirty="0">
              <a:solidFill>
                <a:srgbClr val="333333"/>
              </a:solidFill>
              <a:latin typeface="+mn-ea"/>
              <a:cs typeface="+mn-ea"/>
              <a:sym typeface="+mn-ea"/>
            </a:endParaRPr>
          </a:p>
          <a:p>
            <a:pPr>
              <a:lnSpc>
                <a:spcPct val="150000"/>
              </a:lnSpc>
              <a:spcBef>
                <a:spcPct val="0"/>
              </a:spcBef>
              <a:spcAft>
                <a:spcPct val="0"/>
              </a:spcAft>
            </a:pPr>
            <a:r>
              <a:rPr lang="zh-CN" altLang="en-US" sz="800" dirty="0">
                <a:solidFill>
                  <a:srgbClr val="333333"/>
                </a:solidFill>
                <a:latin typeface="+mn-ea"/>
                <a:cs typeface="+mn-ea"/>
                <a:sym typeface="+mn-ea"/>
              </a:rPr>
              <a:t>（2）船舶机件或船壳的潜在缺陷；</a:t>
            </a:r>
            <a:endParaRPr lang="zh-CN" altLang="en-US" sz="800" dirty="0">
              <a:solidFill>
                <a:srgbClr val="333333"/>
              </a:solidFill>
              <a:latin typeface="+mn-ea"/>
              <a:cs typeface="+mn-ea"/>
              <a:sym typeface="+mn-ea"/>
            </a:endParaRPr>
          </a:p>
          <a:p>
            <a:pPr>
              <a:lnSpc>
                <a:spcPct val="150000"/>
              </a:lnSpc>
              <a:spcBef>
                <a:spcPct val="0"/>
              </a:spcBef>
              <a:spcAft>
                <a:spcPct val="0"/>
              </a:spcAft>
            </a:pPr>
            <a:r>
              <a:rPr lang="zh-CN" altLang="en-US" sz="800" dirty="0">
                <a:solidFill>
                  <a:srgbClr val="333333"/>
                </a:solidFill>
                <a:latin typeface="+mn-ea"/>
                <a:cs typeface="+mn-ea"/>
                <a:sym typeface="+mn-ea"/>
              </a:rPr>
              <a:t>（3）船长、船员有意损害被保险人利益的行为；</a:t>
            </a:r>
            <a:endParaRPr lang="zh-CN" altLang="en-US" sz="800" dirty="0">
              <a:solidFill>
                <a:srgbClr val="333333"/>
              </a:solidFill>
              <a:latin typeface="+mn-ea"/>
              <a:cs typeface="+mn-ea"/>
              <a:sym typeface="+mn-ea"/>
            </a:endParaRPr>
          </a:p>
          <a:p>
            <a:pPr>
              <a:lnSpc>
                <a:spcPct val="150000"/>
              </a:lnSpc>
              <a:spcBef>
                <a:spcPct val="0"/>
              </a:spcBef>
              <a:spcAft>
                <a:spcPct val="0"/>
              </a:spcAft>
            </a:pPr>
            <a:r>
              <a:rPr lang="zh-CN" altLang="en-US" sz="800" dirty="0">
                <a:solidFill>
                  <a:srgbClr val="333333"/>
                </a:solidFill>
                <a:latin typeface="+mn-ea"/>
                <a:cs typeface="+mn-ea"/>
                <a:sym typeface="+mn-ea"/>
              </a:rPr>
              <a:t>（4）船长、船员和引水员、修船人员及租船人的疏忽行为； </a:t>
            </a:r>
            <a:endParaRPr lang="zh-CN" altLang="en-US" sz="800" dirty="0">
              <a:solidFill>
                <a:srgbClr val="333333"/>
              </a:solidFill>
              <a:latin typeface="+mn-ea"/>
              <a:cs typeface="+mn-ea"/>
              <a:sym typeface="+mn-ea"/>
            </a:endParaRPr>
          </a:p>
          <a:p>
            <a:pPr>
              <a:lnSpc>
                <a:spcPct val="150000"/>
              </a:lnSpc>
              <a:spcBef>
                <a:spcPct val="0"/>
              </a:spcBef>
              <a:spcAft>
                <a:spcPct val="0"/>
              </a:spcAft>
            </a:pPr>
            <a:r>
              <a:rPr lang="zh-CN" altLang="en-US" sz="800" dirty="0">
                <a:solidFill>
                  <a:srgbClr val="333333"/>
                </a:solidFill>
                <a:latin typeface="+mn-ea"/>
                <a:cs typeface="+mn-ea"/>
                <a:sym typeface="+mn-ea"/>
              </a:rPr>
              <a:t>（5）任何政府当局，为防止或减轻因承保风险造成保险船舶损坏引起的污染，所采取的行动。</a:t>
            </a:r>
            <a:endParaRPr lang="zh-CN" altLang="en-US" sz="800" dirty="0">
              <a:solidFill>
                <a:srgbClr val="333333"/>
              </a:solidFill>
              <a:latin typeface="+mn-ea"/>
              <a:cs typeface="+mn-ea"/>
              <a:sym typeface="+mn-ea"/>
            </a:endParaRPr>
          </a:p>
          <a:p>
            <a:pPr>
              <a:lnSpc>
                <a:spcPct val="150000"/>
              </a:lnSpc>
              <a:spcBef>
                <a:spcPct val="0"/>
              </a:spcBef>
              <a:spcAft>
                <a:spcPct val="0"/>
              </a:spcAft>
            </a:pPr>
            <a:r>
              <a:rPr lang="zh-CN" altLang="en-US" sz="800" dirty="0">
                <a:solidFill>
                  <a:srgbClr val="333333"/>
                </a:solidFill>
                <a:latin typeface="+mn-ea"/>
                <a:cs typeface="+mn-ea"/>
                <a:sym typeface="+mn-ea"/>
              </a:rPr>
              <a:t>但此种损失原因应不是由于被保险人、船东或管理人未克尽职责所致的。</a:t>
            </a:r>
            <a:endParaRPr lang="zh-CN" altLang="en-US" sz="800" dirty="0">
              <a:solidFill>
                <a:srgbClr val="333333"/>
              </a:solidFill>
              <a:latin typeface="+mn-ea"/>
              <a:cs typeface="+mn-ea"/>
              <a:sym typeface="+mn-ea"/>
            </a:endParaRPr>
          </a:p>
          <a:p>
            <a:pPr>
              <a:lnSpc>
                <a:spcPct val="150000"/>
              </a:lnSpc>
              <a:spcBef>
                <a:spcPct val="0"/>
              </a:spcBef>
              <a:spcAft>
                <a:spcPct val="0"/>
              </a:spcAft>
            </a:pPr>
            <a:endParaRPr lang="zh-CN" altLang="en-US" sz="800" dirty="0">
              <a:solidFill>
                <a:srgbClr val="333333"/>
              </a:solidFill>
              <a:latin typeface="+mn-ea"/>
              <a:cs typeface="+mn-ea"/>
              <a:sym typeface="+mn-ea"/>
            </a:endParaRPr>
          </a:p>
        </p:txBody>
      </p:sp>
      <p:sp>
        <p:nvSpPr>
          <p:cNvPr id="3" name="矩形 2"/>
          <p:cNvSpPr/>
          <p:nvPr>
            <p:custDataLst>
              <p:tags r:id="rId5"/>
            </p:custDataLst>
          </p:nvPr>
        </p:nvSpPr>
        <p:spPr>
          <a:xfrm>
            <a:off x="1014841" y="1789322"/>
            <a:ext cx="2782241" cy="409245"/>
          </a:xfrm>
          <a:prstGeom prst="rect">
            <a:avLst/>
          </a:prstGeom>
          <a:noFill/>
        </p:spPr>
        <p:txBody>
          <a:bodyPr wrap="square" lIns="0" tIns="0" rIns="0" bIns="0" rtlCol="0" anchor="b">
            <a:noAutofit/>
          </a:bodyPr>
          <a:lstStyle/>
          <a:p>
            <a:pPr algn="ctr">
              <a:spcBef>
                <a:spcPct val="0"/>
              </a:spcBef>
              <a:spcAft>
                <a:spcPct val="0"/>
              </a:spcAft>
            </a:pPr>
            <a:r>
              <a:rPr lang="zh-CN" altLang="en-US" sz="2000" b="1" dirty="0">
                <a:solidFill>
                  <a:schemeClr val="accent1"/>
                </a:solidFill>
                <a:latin typeface="+mn-ea"/>
                <a:cs typeface="+mn-ea"/>
                <a:sym typeface="+mn-ea"/>
              </a:rPr>
              <a:t>船舶保险（全损险）</a:t>
            </a:r>
            <a:endParaRPr lang="zh-CN" altLang="en-US" sz="2000" b="1" dirty="0">
              <a:solidFill>
                <a:schemeClr val="accent1"/>
              </a:solidFill>
              <a:latin typeface="+mn-ea"/>
              <a:cs typeface="+mn-ea"/>
              <a:sym typeface="+mn-ea"/>
            </a:endParaRPr>
          </a:p>
        </p:txBody>
      </p:sp>
      <p:sp>
        <p:nvSpPr>
          <p:cNvPr id="9" name="矩形 8"/>
          <p:cNvSpPr/>
          <p:nvPr>
            <p:custDataLst>
              <p:tags r:id="rId6"/>
            </p:custDataLst>
          </p:nvPr>
        </p:nvSpPr>
        <p:spPr>
          <a:xfrm>
            <a:off x="4386001" y="1407640"/>
            <a:ext cx="3420000" cy="247689"/>
          </a:xfrm>
          <a:prstGeom prst="rect">
            <a:avLst/>
          </a:prstGeom>
          <a:solidFill>
            <a:schemeClr val="accent2"/>
          </a:solidFill>
          <a:ln>
            <a:noFill/>
          </a:ln>
          <a:effectLst>
            <a:outerShdw blurRad="254000" dist="101600" dir="2700000" algn="tl" rotWithShape="0">
              <a:schemeClr val="bg1">
                <a:lumMod val="75000"/>
                <a:alpha val="40000"/>
              </a:schemeClr>
            </a:outerShdw>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olidFill>
                <a:schemeClr val="tx1"/>
              </a:solidFill>
              <a:sym typeface="+mn-ea"/>
            </a:endParaRPr>
          </a:p>
        </p:txBody>
      </p:sp>
      <p:sp>
        <p:nvSpPr>
          <p:cNvPr id="10" name="矩形 9"/>
          <p:cNvSpPr/>
          <p:nvPr>
            <p:custDataLst>
              <p:tags r:id="rId7"/>
            </p:custDataLst>
          </p:nvPr>
        </p:nvSpPr>
        <p:spPr>
          <a:xfrm>
            <a:off x="4386001" y="1541633"/>
            <a:ext cx="3420000" cy="4624217"/>
          </a:xfrm>
          <a:prstGeom prst="rect">
            <a:avLst/>
          </a:prstGeom>
          <a:solidFill>
            <a:srgbClr val="FFFFFF"/>
          </a:solidFill>
          <a:ln>
            <a:noFill/>
          </a:ln>
          <a:effectLst>
            <a:outerShdw blurRad="254000" dist="101600" dir="2700000" algn="tl" rotWithShape="0">
              <a:schemeClr val="tx1">
                <a:lumMod val="75000"/>
                <a:lumOff val="25000"/>
                <a:alpha val="15000"/>
              </a:schemeClr>
            </a:outerShdw>
          </a:effectLst>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solidFill>
                <a:srgbClr val="FFFFFF"/>
              </a:solidFill>
            </a:endParaRPr>
          </a:p>
        </p:txBody>
      </p:sp>
      <p:sp>
        <p:nvSpPr>
          <p:cNvPr id="6" name="矩形 5"/>
          <p:cNvSpPr/>
          <p:nvPr>
            <p:custDataLst>
              <p:tags r:id="rId8"/>
            </p:custDataLst>
          </p:nvPr>
        </p:nvSpPr>
        <p:spPr>
          <a:xfrm>
            <a:off x="4704881" y="2342264"/>
            <a:ext cx="2782241" cy="3509381"/>
          </a:xfrm>
          <a:prstGeom prst="rect">
            <a:avLst/>
          </a:prstGeom>
          <a:noFill/>
        </p:spPr>
        <p:txBody>
          <a:bodyPr wrap="square" lIns="0" tIns="0" rIns="0" bIns="0" rtlCol="0" anchor="t" anchorCtr="0">
            <a:noAutofit/>
          </a:bodyPr>
          <a:lstStyle/>
          <a:p>
            <a:pPr>
              <a:lnSpc>
                <a:spcPct val="150000"/>
              </a:lnSpc>
              <a:spcBef>
                <a:spcPct val="0"/>
              </a:spcBef>
              <a:spcAft>
                <a:spcPct val="0"/>
              </a:spcAft>
            </a:pPr>
            <a:r>
              <a:rPr lang="zh-CN" altLang="en-US" sz="800" dirty="0">
                <a:solidFill>
                  <a:srgbClr val="333333"/>
                </a:solidFill>
                <a:latin typeface="+mn-ea"/>
                <a:cs typeface="+mn-ea"/>
                <a:sym typeface="+mn-ea"/>
              </a:rPr>
              <a:t>一切险：</a:t>
            </a:r>
            <a:endParaRPr lang="zh-CN" altLang="en-US" sz="800" dirty="0">
              <a:solidFill>
                <a:srgbClr val="333333"/>
              </a:solidFill>
              <a:latin typeface="+mn-ea"/>
              <a:cs typeface="+mn-ea"/>
              <a:sym typeface="+mn-ea"/>
            </a:endParaRPr>
          </a:p>
          <a:p>
            <a:pPr>
              <a:lnSpc>
                <a:spcPct val="150000"/>
              </a:lnSpc>
              <a:spcBef>
                <a:spcPct val="0"/>
              </a:spcBef>
              <a:spcAft>
                <a:spcPct val="0"/>
              </a:spcAft>
            </a:pPr>
            <a:r>
              <a:rPr lang="zh-CN" altLang="en-US" sz="800" dirty="0">
                <a:solidFill>
                  <a:srgbClr val="333333"/>
                </a:solidFill>
                <a:latin typeface="+mn-ea"/>
                <a:cs typeface="+mn-ea"/>
                <a:sym typeface="+mn-ea"/>
              </a:rPr>
              <a:t>1.碰撞责任</a:t>
            </a:r>
            <a:endParaRPr lang="zh-CN" altLang="en-US" sz="800" dirty="0">
              <a:solidFill>
                <a:srgbClr val="333333"/>
              </a:solidFill>
              <a:latin typeface="+mn-ea"/>
              <a:cs typeface="+mn-ea"/>
              <a:sym typeface="+mn-ea"/>
            </a:endParaRPr>
          </a:p>
          <a:p>
            <a:pPr>
              <a:lnSpc>
                <a:spcPct val="150000"/>
              </a:lnSpc>
              <a:spcBef>
                <a:spcPct val="0"/>
              </a:spcBef>
              <a:spcAft>
                <a:spcPct val="0"/>
              </a:spcAft>
            </a:pPr>
            <a:r>
              <a:rPr lang="en-US" altLang="zh-CN" sz="800" dirty="0">
                <a:solidFill>
                  <a:srgbClr val="333333"/>
                </a:solidFill>
                <a:latin typeface="+mn-ea"/>
                <a:cs typeface="+mn-ea"/>
                <a:sym typeface="+mn-ea"/>
              </a:rPr>
              <a:t>  </a:t>
            </a:r>
            <a:r>
              <a:rPr lang="zh-CN" altLang="en-US" sz="800" dirty="0">
                <a:solidFill>
                  <a:srgbClr val="333333"/>
                </a:solidFill>
                <a:latin typeface="+mn-ea"/>
                <a:cs typeface="+mn-ea"/>
                <a:sym typeface="+mn-ea"/>
              </a:rPr>
              <a:t>本保险负责因保险船舶与其他船舶碰撞或触碰任何固定的、浮动的物体或其他物体而引起被保险人应负的法律赔偿责任。</a:t>
            </a:r>
            <a:endParaRPr lang="zh-CN" altLang="en-US" sz="800" dirty="0">
              <a:solidFill>
                <a:srgbClr val="333333"/>
              </a:solidFill>
              <a:latin typeface="+mn-ea"/>
              <a:cs typeface="+mn-ea"/>
              <a:sym typeface="+mn-ea"/>
            </a:endParaRPr>
          </a:p>
          <a:p>
            <a:pPr>
              <a:lnSpc>
                <a:spcPct val="150000"/>
              </a:lnSpc>
              <a:spcBef>
                <a:spcPct val="0"/>
              </a:spcBef>
              <a:spcAft>
                <a:spcPct val="0"/>
              </a:spcAft>
            </a:pPr>
            <a:r>
              <a:rPr lang="zh-CN" altLang="en-US" sz="800" dirty="0">
                <a:solidFill>
                  <a:srgbClr val="333333"/>
                </a:solidFill>
                <a:latin typeface="+mn-ea"/>
                <a:cs typeface="+mn-ea"/>
                <a:sym typeface="+mn-ea"/>
              </a:rPr>
              <a:t>2.共同海损和救助</a:t>
            </a:r>
            <a:endParaRPr lang="zh-CN" altLang="en-US" sz="800" dirty="0">
              <a:solidFill>
                <a:srgbClr val="333333"/>
              </a:solidFill>
              <a:latin typeface="+mn-ea"/>
              <a:cs typeface="+mn-ea"/>
              <a:sym typeface="+mn-ea"/>
            </a:endParaRPr>
          </a:p>
          <a:p>
            <a:pPr>
              <a:lnSpc>
                <a:spcPct val="150000"/>
              </a:lnSpc>
              <a:spcBef>
                <a:spcPct val="0"/>
              </a:spcBef>
              <a:spcAft>
                <a:spcPct val="0"/>
              </a:spcAft>
            </a:pPr>
            <a:r>
              <a:rPr lang="en-US" altLang="zh-CN" sz="800" dirty="0">
                <a:solidFill>
                  <a:srgbClr val="333333"/>
                </a:solidFill>
                <a:latin typeface="+mn-ea"/>
                <a:cs typeface="+mn-ea"/>
                <a:sym typeface="+mn-ea"/>
              </a:rPr>
              <a:t>  </a:t>
            </a:r>
            <a:r>
              <a:rPr lang="zh-CN" altLang="en-US" sz="800" dirty="0">
                <a:solidFill>
                  <a:srgbClr val="333333"/>
                </a:solidFill>
                <a:latin typeface="+mn-ea"/>
                <a:cs typeface="+mn-ea"/>
                <a:sym typeface="+mn-ea"/>
              </a:rPr>
              <a:t>本保险负责赔偿保险船舶的共同海损、救助、救助费用的分摊部分。保险船舶若发生共同海损牺牲，被保险人可获得对这种损失的全部赔偿，而无须先行使向其他各方索取分摊额的权利。</a:t>
            </a:r>
            <a:endParaRPr lang="zh-CN" altLang="en-US" sz="800" dirty="0">
              <a:solidFill>
                <a:srgbClr val="333333"/>
              </a:solidFill>
              <a:latin typeface="+mn-ea"/>
              <a:cs typeface="+mn-ea"/>
              <a:sym typeface="+mn-ea"/>
            </a:endParaRPr>
          </a:p>
          <a:p>
            <a:pPr>
              <a:lnSpc>
                <a:spcPct val="150000"/>
              </a:lnSpc>
              <a:spcBef>
                <a:spcPct val="0"/>
              </a:spcBef>
              <a:spcAft>
                <a:spcPct val="0"/>
              </a:spcAft>
            </a:pPr>
            <a:r>
              <a:rPr lang="zh-CN" altLang="en-US" sz="800" dirty="0">
                <a:solidFill>
                  <a:srgbClr val="333333"/>
                </a:solidFill>
                <a:latin typeface="+mn-ea"/>
                <a:cs typeface="+mn-ea"/>
                <a:sym typeface="+mn-ea"/>
              </a:rPr>
              <a:t>3.施救</a:t>
            </a:r>
            <a:endParaRPr lang="zh-CN" altLang="en-US" sz="800" dirty="0">
              <a:solidFill>
                <a:srgbClr val="333333"/>
              </a:solidFill>
              <a:latin typeface="+mn-ea"/>
              <a:cs typeface="+mn-ea"/>
              <a:sym typeface="+mn-ea"/>
            </a:endParaRPr>
          </a:p>
          <a:p>
            <a:pPr>
              <a:lnSpc>
                <a:spcPct val="150000"/>
              </a:lnSpc>
              <a:spcBef>
                <a:spcPct val="0"/>
              </a:spcBef>
              <a:spcAft>
                <a:spcPct val="0"/>
              </a:spcAft>
            </a:pPr>
            <a:r>
              <a:rPr lang="en-US" altLang="zh-CN" sz="800" dirty="0">
                <a:solidFill>
                  <a:srgbClr val="333333"/>
                </a:solidFill>
                <a:latin typeface="+mn-ea"/>
                <a:cs typeface="+mn-ea"/>
                <a:sym typeface="+mn-ea"/>
              </a:rPr>
              <a:t>  </a:t>
            </a:r>
            <a:r>
              <a:rPr lang="zh-CN" altLang="en-US" sz="800" dirty="0">
                <a:solidFill>
                  <a:srgbClr val="333333"/>
                </a:solidFill>
                <a:latin typeface="+mn-ea"/>
                <a:cs typeface="+mn-ea"/>
                <a:sym typeface="+mn-ea"/>
              </a:rPr>
              <a:t>由于承保风险造成船舶损失或船舶处于危险之中，被保险人为防止或减少根据本保险可以得到赔偿的损失而付出的合理费用，保险人应予以赔付。本条不适用于共同海损、救助或救助费用，也不适用于本保险中另有规定的开支。</a:t>
            </a:r>
            <a:endParaRPr lang="zh-CN" altLang="en-US" sz="800" dirty="0">
              <a:solidFill>
                <a:srgbClr val="333333"/>
              </a:solidFill>
              <a:latin typeface="+mn-ea"/>
              <a:cs typeface="+mn-ea"/>
              <a:sym typeface="+mn-ea"/>
            </a:endParaRPr>
          </a:p>
          <a:p>
            <a:pPr>
              <a:lnSpc>
                <a:spcPct val="150000"/>
              </a:lnSpc>
              <a:spcBef>
                <a:spcPct val="0"/>
              </a:spcBef>
              <a:spcAft>
                <a:spcPct val="0"/>
              </a:spcAft>
            </a:pPr>
            <a:endParaRPr lang="zh-CN" altLang="en-US" sz="1400" dirty="0">
              <a:solidFill>
                <a:srgbClr val="333333"/>
              </a:solidFill>
              <a:latin typeface="+mn-ea"/>
              <a:cs typeface="+mn-ea"/>
              <a:sym typeface="+mn-ea"/>
            </a:endParaRPr>
          </a:p>
        </p:txBody>
      </p:sp>
      <p:sp>
        <p:nvSpPr>
          <p:cNvPr id="7" name="矩形 6"/>
          <p:cNvSpPr/>
          <p:nvPr>
            <p:custDataLst>
              <p:tags r:id="rId9"/>
            </p:custDataLst>
          </p:nvPr>
        </p:nvSpPr>
        <p:spPr>
          <a:xfrm>
            <a:off x="4704881" y="1789322"/>
            <a:ext cx="2782241" cy="409245"/>
          </a:xfrm>
          <a:prstGeom prst="rect">
            <a:avLst/>
          </a:prstGeom>
          <a:noFill/>
        </p:spPr>
        <p:txBody>
          <a:bodyPr wrap="square" lIns="0" tIns="0" rIns="0" bIns="0" rtlCol="0" anchor="b">
            <a:noAutofit/>
          </a:bodyPr>
          <a:lstStyle/>
          <a:p>
            <a:pPr algn="ctr">
              <a:spcBef>
                <a:spcPct val="0"/>
              </a:spcBef>
              <a:spcAft>
                <a:spcPct val="0"/>
              </a:spcAft>
            </a:pPr>
            <a:r>
              <a:rPr lang="zh-CN" altLang="en-US" sz="2000" b="1" dirty="0">
                <a:solidFill>
                  <a:schemeClr val="accent2"/>
                </a:solidFill>
                <a:latin typeface="+mn-ea"/>
                <a:cs typeface="+mn-ea"/>
                <a:sym typeface="+mn-ea"/>
              </a:rPr>
              <a:t>船舶保险（一切险）</a:t>
            </a:r>
            <a:endParaRPr lang="zh-CN" altLang="en-US" sz="2000" b="1" dirty="0">
              <a:solidFill>
                <a:schemeClr val="accent2"/>
              </a:solidFill>
              <a:latin typeface="+mn-ea"/>
              <a:cs typeface="+mn-ea"/>
              <a:sym typeface="+mn-ea"/>
            </a:endParaRPr>
          </a:p>
        </p:txBody>
      </p:sp>
      <p:sp>
        <p:nvSpPr>
          <p:cNvPr id="18" name="矩形 17"/>
          <p:cNvSpPr/>
          <p:nvPr>
            <p:custDataLst>
              <p:tags r:id="rId10"/>
            </p:custDataLst>
          </p:nvPr>
        </p:nvSpPr>
        <p:spPr>
          <a:xfrm>
            <a:off x="8076041" y="1407640"/>
            <a:ext cx="3420000" cy="247689"/>
          </a:xfrm>
          <a:prstGeom prst="rect">
            <a:avLst/>
          </a:prstGeom>
          <a:solidFill>
            <a:schemeClr val="accent3"/>
          </a:solidFill>
          <a:ln>
            <a:noFill/>
          </a:ln>
          <a:effectLst>
            <a:outerShdw blurRad="254000" dist="101600" dir="2700000" algn="tl" rotWithShape="0">
              <a:schemeClr val="bg1">
                <a:lumMod val="75000"/>
                <a:alpha val="40000"/>
              </a:schemeClr>
            </a:outerShdw>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olidFill>
                <a:schemeClr val="tx1"/>
              </a:solidFill>
              <a:sym typeface="+mn-ea"/>
            </a:endParaRPr>
          </a:p>
        </p:txBody>
      </p:sp>
      <p:sp>
        <p:nvSpPr>
          <p:cNvPr id="21" name="矩形 20"/>
          <p:cNvSpPr/>
          <p:nvPr>
            <p:custDataLst>
              <p:tags r:id="rId11"/>
            </p:custDataLst>
          </p:nvPr>
        </p:nvSpPr>
        <p:spPr>
          <a:xfrm>
            <a:off x="8076041" y="1541633"/>
            <a:ext cx="3420000" cy="4624217"/>
          </a:xfrm>
          <a:prstGeom prst="rect">
            <a:avLst/>
          </a:prstGeom>
          <a:solidFill>
            <a:srgbClr val="FFFFFF"/>
          </a:solidFill>
          <a:ln>
            <a:noFill/>
          </a:ln>
          <a:effectLst>
            <a:outerShdw blurRad="254000" dist="101600" dir="2700000" algn="tl" rotWithShape="0">
              <a:schemeClr val="tx1">
                <a:lumMod val="75000"/>
                <a:lumOff val="25000"/>
                <a:alpha val="15000"/>
              </a:schemeClr>
            </a:outerShdw>
          </a:effectLst>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solidFill>
                <a:srgbClr val="FFFFFF"/>
              </a:solidFill>
            </a:endParaRPr>
          </a:p>
        </p:txBody>
      </p:sp>
      <p:sp>
        <p:nvSpPr>
          <p:cNvPr id="8" name="矩形 7"/>
          <p:cNvSpPr/>
          <p:nvPr>
            <p:custDataLst>
              <p:tags r:id="rId12"/>
            </p:custDataLst>
          </p:nvPr>
        </p:nvSpPr>
        <p:spPr>
          <a:xfrm>
            <a:off x="8394921" y="2342264"/>
            <a:ext cx="2782241" cy="3509381"/>
          </a:xfrm>
          <a:prstGeom prst="rect">
            <a:avLst/>
          </a:prstGeom>
          <a:noFill/>
        </p:spPr>
        <p:txBody>
          <a:bodyPr wrap="square" lIns="0" tIns="0" rIns="0" bIns="0" rtlCol="0" anchor="t" anchorCtr="0">
            <a:noAutofit/>
          </a:bodyPr>
          <a:lstStyle/>
          <a:p>
            <a:pPr>
              <a:lnSpc>
                <a:spcPct val="150000"/>
              </a:lnSpc>
              <a:spcBef>
                <a:spcPct val="0"/>
              </a:spcBef>
              <a:spcAft>
                <a:spcPct val="0"/>
              </a:spcAft>
            </a:pPr>
            <a:r>
              <a:rPr lang="zh-CN" altLang="en-US" sz="800" dirty="0">
                <a:solidFill>
                  <a:srgbClr val="333333"/>
                </a:solidFill>
                <a:latin typeface="+mn-ea"/>
                <a:cs typeface="+mn-ea"/>
                <a:sym typeface="+mn-ea"/>
              </a:rPr>
              <a:t>根据适航区域划分船舶保险产品：</a:t>
            </a:r>
            <a:endParaRPr lang="zh-CN" altLang="en-US" sz="800" dirty="0">
              <a:solidFill>
                <a:srgbClr val="333333"/>
              </a:solidFill>
              <a:latin typeface="+mn-ea"/>
              <a:cs typeface="+mn-ea"/>
              <a:sym typeface="+mn-ea"/>
            </a:endParaRPr>
          </a:p>
          <a:p>
            <a:pPr>
              <a:lnSpc>
                <a:spcPct val="150000"/>
              </a:lnSpc>
              <a:spcBef>
                <a:spcPct val="0"/>
              </a:spcBef>
              <a:spcAft>
                <a:spcPct val="0"/>
              </a:spcAft>
            </a:pPr>
            <a:r>
              <a:rPr lang="zh-CN" altLang="en-US" sz="800" dirty="0">
                <a:solidFill>
                  <a:srgbClr val="333333"/>
                </a:solidFill>
                <a:latin typeface="+mn-ea"/>
                <a:cs typeface="+mn-ea"/>
                <a:sym typeface="+mn-ea"/>
              </a:rPr>
              <a:t>1、沿海船舶保险</a:t>
            </a:r>
            <a:endParaRPr lang="zh-CN" altLang="en-US" sz="800" dirty="0">
              <a:solidFill>
                <a:srgbClr val="333333"/>
              </a:solidFill>
              <a:latin typeface="+mn-ea"/>
              <a:cs typeface="+mn-ea"/>
              <a:sym typeface="+mn-ea"/>
            </a:endParaRPr>
          </a:p>
          <a:p>
            <a:pPr>
              <a:lnSpc>
                <a:spcPct val="150000"/>
              </a:lnSpc>
              <a:spcBef>
                <a:spcPct val="0"/>
              </a:spcBef>
              <a:spcAft>
                <a:spcPct val="0"/>
              </a:spcAft>
            </a:pPr>
            <a:r>
              <a:rPr lang="zh-CN" altLang="en-US" sz="800" dirty="0">
                <a:solidFill>
                  <a:srgbClr val="333333"/>
                </a:solidFill>
                <a:latin typeface="+mn-ea"/>
                <a:cs typeface="+mn-ea"/>
                <a:sym typeface="+mn-ea"/>
              </a:rPr>
              <a:t>2、内河船舶保险</a:t>
            </a:r>
            <a:endParaRPr lang="zh-CN" altLang="en-US" sz="800" dirty="0">
              <a:solidFill>
                <a:srgbClr val="333333"/>
              </a:solidFill>
              <a:latin typeface="+mn-ea"/>
              <a:cs typeface="+mn-ea"/>
              <a:sym typeface="+mn-ea"/>
            </a:endParaRPr>
          </a:p>
          <a:p>
            <a:pPr>
              <a:lnSpc>
                <a:spcPct val="150000"/>
              </a:lnSpc>
              <a:spcBef>
                <a:spcPct val="0"/>
              </a:spcBef>
              <a:spcAft>
                <a:spcPct val="0"/>
              </a:spcAft>
            </a:pPr>
            <a:r>
              <a:rPr lang="zh-CN" altLang="en-US" sz="800" dirty="0">
                <a:solidFill>
                  <a:srgbClr val="333333"/>
                </a:solidFill>
                <a:latin typeface="+mn-ea"/>
                <a:cs typeface="+mn-ea"/>
                <a:sym typeface="+mn-ea"/>
              </a:rPr>
              <a:t>3、远洋船舶保险</a:t>
            </a:r>
            <a:endParaRPr lang="zh-CN" altLang="en-US" sz="800" dirty="0">
              <a:solidFill>
                <a:srgbClr val="333333"/>
              </a:solidFill>
              <a:latin typeface="+mn-ea"/>
              <a:cs typeface="+mn-ea"/>
              <a:sym typeface="+mn-ea"/>
            </a:endParaRPr>
          </a:p>
          <a:p>
            <a:pPr>
              <a:lnSpc>
                <a:spcPct val="150000"/>
              </a:lnSpc>
              <a:spcBef>
                <a:spcPct val="0"/>
              </a:spcBef>
              <a:spcAft>
                <a:spcPct val="0"/>
              </a:spcAft>
            </a:pPr>
            <a:r>
              <a:rPr lang="zh-CN" altLang="en-US" sz="800" dirty="0">
                <a:solidFill>
                  <a:srgbClr val="333333"/>
                </a:solidFill>
                <a:latin typeface="+mn-ea"/>
                <a:cs typeface="+mn-ea"/>
                <a:sym typeface="+mn-ea"/>
              </a:rPr>
              <a:t>根据责任划分的船舶保险产品：</a:t>
            </a:r>
            <a:endParaRPr lang="zh-CN" altLang="en-US" sz="800" dirty="0">
              <a:solidFill>
                <a:srgbClr val="333333"/>
              </a:solidFill>
              <a:latin typeface="+mn-ea"/>
              <a:cs typeface="+mn-ea"/>
              <a:sym typeface="+mn-ea"/>
            </a:endParaRPr>
          </a:p>
          <a:p>
            <a:pPr>
              <a:lnSpc>
                <a:spcPct val="150000"/>
              </a:lnSpc>
              <a:spcBef>
                <a:spcPct val="0"/>
              </a:spcBef>
              <a:spcAft>
                <a:spcPct val="0"/>
              </a:spcAft>
            </a:pPr>
            <a:r>
              <a:rPr lang="zh-CN" altLang="en-US" sz="800" dirty="0">
                <a:solidFill>
                  <a:srgbClr val="333333"/>
                </a:solidFill>
                <a:latin typeface="+mn-ea"/>
                <a:cs typeface="+mn-ea"/>
                <a:sym typeface="+mn-ea"/>
              </a:rPr>
              <a:t>1、拖轮拖带责任保险</a:t>
            </a:r>
            <a:endParaRPr lang="zh-CN" altLang="en-US" sz="800" dirty="0">
              <a:solidFill>
                <a:srgbClr val="333333"/>
              </a:solidFill>
              <a:latin typeface="+mn-ea"/>
              <a:cs typeface="+mn-ea"/>
              <a:sym typeface="+mn-ea"/>
            </a:endParaRPr>
          </a:p>
          <a:p>
            <a:pPr>
              <a:lnSpc>
                <a:spcPct val="150000"/>
              </a:lnSpc>
              <a:spcBef>
                <a:spcPct val="0"/>
              </a:spcBef>
              <a:spcAft>
                <a:spcPct val="0"/>
              </a:spcAft>
            </a:pPr>
            <a:r>
              <a:rPr lang="zh-CN" altLang="en-US" sz="800" dirty="0">
                <a:solidFill>
                  <a:srgbClr val="333333"/>
                </a:solidFill>
                <a:latin typeface="+mn-ea"/>
                <a:cs typeface="+mn-ea"/>
                <a:sym typeface="+mn-ea"/>
              </a:rPr>
              <a:t>2、船东对船员责任保险</a:t>
            </a:r>
            <a:endParaRPr lang="zh-CN" altLang="en-US" sz="800" dirty="0">
              <a:solidFill>
                <a:srgbClr val="333333"/>
              </a:solidFill>
              <a:latin typeface="+mn-ea"/>
              <a:cs typeface="+mn-ea"/>
              <a:sym typeface="+mn-ea"/>
            </a:endParaRPr>
          </a:p>
          <a:p>
            <a:pPr>
              <a:lnSpc>
                <a:spcPct val="150000"/>
              </a:lnSpc>
              <a:spcBef>
                <a:spcPct val="0"/>
              </a:spcBef>
              <a:spcAft>
                <a:spcPct val="0"/>
              </a:spcAft>
            </a:pPr>
            <a:r>
              <a:rPr lang="zh-CN" altLang="en-US" sz="800" dirty="0">
                <a:solidFill>
                  <a:srgbClr val="333333"/>
                </a:solidFill>
                <a:latin typeface="+mn-ea"/>
                <a:cs typeface="+mn-ea"/>
                <a:sym typeface="+mn-ea"/>
              </a:rPr>
              <a:t>3、船东对旅客责任保险</a:t>
            </a:r>
            <a:endParaRPr lang="zh-CN" altLang="en-US" sz="800" dirty="0">
              <a:solidFill>
                <a:srgbClr val="333333"/>
              </a:solidFill>
              <a:latin typeface="+mn-ea"/>
              <a:cs typeface="+mn-ea"/>
              <a:sym typeface="+mn-ea"/>
            </a:endParaRPr>
          </a:p>
          <a:p>
            <a:pPr>
              <a:lnSpc>
                <a:spcPct val="150000"/>
              </a:lnSpc>
              <a:spcBef>
                <a:spcPct val="0"/>
              </a:spcBef>
              <a:spcAft>
                <a:spcPct val="0"/>
              </a:spcAft>
            </a:pPr>
            <a:r>
              <a:rPr lang="en-US" altLang="zh-CN" sz="800" dirty="0">
                <a:solidFill>
                  <a:srgbClr val="333333"/>
                </a:solidFill>
                <a:latin typeface="+mn-ea"/>
                <a:cs typeface="+mn-ea"/>
                <a:sym typeface="+mn-ea"/>
              </a:rPr>
              <a:t>4</a:t>
            </a:r>
            <a:r>
              <a:rPr lang="zh-CN" altLang="en-US" sz="800" dirty="0">
                <a:solidFill>
                  <a:srgbClr val="333333"/>
                </a:solidFill>
                <a:latin typeface="+mn-ea"/>
                <a:cs typeface="+mn-ea"/>
                <a:sym typeface="+mn-ea"/>
              </a:rPr>
              <a:t>、油污责任保险</a:t>
            </a:r>
            <a:endParaRPr lang="zh-CN" altLang="en-US" sz="800" dirty="0">
              <a:solidFill>
                <a:srgbClr val="333333"/>
              </a:solidFill>
              <a:latin typeface="+mn-ea"/>
              <a:cs typeface="+mn-ea"/>
              <a:sym typeface="+mn-ea"/>
            </a:endParaRPr>
          </a:p>
          <a:p>
            <a:pPr>
              <a:lnSpc>
                <a:spcPct val="150000"/>
              </a:lnSpc>
              <a:spcBef>
                <a:spcPct val="0"/>
              </a:spcBef>
              <a:spcAft>
                <a:spcPct val="0"/>
              </a:spcAft>
            </a:pPr>
            <a:r>
              <a:rPr lang="en-US" altLang="zh-CN" sz="800" dirty="0">
                <a:solidFill>
                  <a:srgbClr val="333333"/>
                </a:solidFill>
                <a:latin typeface="+mn-ea"/>
                <a:cs typeface="+mn-ea"/>
                <a:sym typeface="+mn-ea"/>
              </a:rPr>
              <a:t>5</a:t>
            </a:r>
            <a:r>
              <a:rPr lang="zh-CN" altLang="en-US" sz="800" dirty="0">
                <a:solidFill>
                  <a:srgbClr val="333333"/>
                </a:solidFill>
                <a:latin typeface="+mn-ea"/>
                <a:cs typeface="+mn-ea"/>
                <a:sym typeface="+mn-ea"/>
              </a:rPr>
              <a:t>、承运货物责任保险</a:t>
            </a:r>
            <a:endParaRPr lang="zh-CN" altLang="en-US" sz="800" dirty="0">
              <a:solidFill>
                <a:srgbClr val="333333"/>
              </a:solidFill>
              <a:latin typeface="+mn-ea"/>
              <a:cs typeface="+mn-ea"/>
              <a:sym typeface="+mn-ea"/>
            </a:endParaRPr>
          </a:p>
        </p:txBody>
      </p:sp>
      <p:sp>
        <p:nvSpPr>
          <p:cNvPr id="14" name="矩形 13"/>
          <p:cNvSpPr/>
          <p:nvPr>
            <p:custDataLst>
              <p:tags r:id="rId13"/>
            </p:custDataLst>
          </p:nvPr>
        </p:nvSpPr>
        <p:spPr>
          <a:xfrm>
            <a:off x="8394921" y="1789322"/>
            <a:ext cx="2782241" cy="409245"/>
          </a:xfrm>
          <a:prstGeom prst="rect">
            <a:avLst/>
          </a:prstGeom>
          <a:noFill/>
        </p:spPr>
        <p:txBody>
          <a:bodyPr wrap="square" lIns="0" tIns="0" rIns="0" bIns="0" rtlCol="0" anchor="b">
            <a:noAutofit/>
          </a:bodyPr>
          <a:lstStyle/>
          <a:p>
            <a:pPr algn="ctr">
              <a:spcBef>
                <a:spcPct val="0"/>
              </a:spcBef>
              <a:spcAft>
                <a:spcPct val="0"/>
              </a:spcAft>
            </a:pPr>
            <a:r>
              <a:rPr lang="zh-CN" altLang="en-US" sz="2000" b="1">
                <a:solidFill>
                  <a:schemeClr val="accent3"/>
                </a:solidFill>
                <a:latin typeface="+mn-ea"/>
                <a:cs typeface="+mn-ea"/>
                <a:sym typeface="+mn-ea"/>
              </a:rPr>
              <a:t>船舶保险（其他）</a:t>
            </a:r>
            <a:endParaRPr lang="zh-CN" altLang="en-US" sz="2000" b="1">
              <a:solidFill>
                <a:schemeClr val="accent3"/>
              </a:solidFill>
              <a:latin typeface="+mn-ea"/>
              <a:cs typeface="+mn-ea"/>
              <a:sym typeface="+mn-ea"/>
            </a:endParaRPr>
          </a:p>
        </p:txBody>
      </p:sp>
      <p:sp>
        <p:nvSpPr>
          <p:cNvPr id="4" name="灯片编号占位符 3"/>
          <p:cNvSpPr>
            <a:spLocks noGrp="1"/>
          </p:cNvSpPr>
          <p:nvPr>
            <p:ph type="sldNum" sz="quarter" idx="12"/>
          </p:nvPr>
        </p:nvSpPr>
        <p:spPr/>
        <p:txBody>
          <a:bodyPr/>
          <a:p>
            <a:fld id="{49AE70B2-8BF9-45C0-BB95-33D1B9D3A854}" type="slidenum">
              <a:rPr lang="zh-CN" altLang="en-US" smtClean="0"/>
            </a:fld>
            <a:endParaRPr lang="zh-CN" altLang="en-US" dirty="0"/>
          </a:p>
        </p:txBody>
      </p:sp>
    </p:spTree>
    <p:custDataLst>
      <p:tags r:id="rId14"/>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标题 3"/>
          <p:cNvSpPr>
            <a:spLocks noGrp="1"/>
          </p:cNvSpPr>
          <p:nvPr>
            <p:ph type="title"/>
            <p:custDataLst>
              <p:tags r:id="rId1"/>
            </p:custDataLst>
          </p:nvPr>
        </p:nvSpPr>
        <p:spPr>
          <a:xfrm>
            <a:off x="696000" y="394405"/>
            <a:ext cx="10800000" cy="792000"/>
          </a:xfrm>
        </p:spPr>
        <p:txBody>
          <a:bodyPr wrap="square">
            <a:normAutofit/>
          </a:bodyPr>
          <a:lstStyle/>
          <a:p>
            <a:r>
              <a:rPr lang="zh-CN" altLang="en-US" b="1" dirty="0"/>
              <a:t>货运保险主要产品介绍</a:t>
            </a:r>
            <a:endParaRPr lang="zh-CN" altLang="en-US" b="1" dirty="0"/>
          </a:p>
        </p:txBody>
      </p:sp>
      <p:sp>
        <p:nvSpPr>
          <p:cNvPr id="19" name="矩形 18"/>
          <p:cNvSpPr/>
          <p:nvPr>
            <p:custDataLst>
              <p:tags r:id="rId2"/>
            </p:custDataLst>
          </p:nvPr>
        </p:nvSpPr>
        <p:spPr>
          <a:xfrm>
            <a:off x="695961" y="1407640"/>
            <a:ext cx="3420000" cy="247689"/>
          </a:xfrm>
          <a:prstGeom prst="rect">
            <a:avLst/>
          </a:prstGeom>
          <a:solidFill>
            <a:schemeClr val="accent1"/>
          </a:solidFill>
          <a:ln>
            <a:noFill/>
          </a:ln>
          <a:effectLst>
            <a:outerShdw blurRad="254000" dist="101600" dir="2700000" algn="tl" rotWithShape="0">
              <a:schemeClr val="bg1">
                <a:lumMod val="75000"/>
                <a:alpha val="40000"/>
              </a:schemeClr>
            </a:outerShdw>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olidFill>
                <a:schemeClr val="tx1"/>
              </a:solidFill>
              <a:sym typeface="+mn-ea"/>
            </a:endParaRPr>
          </a:p>
        </p:txBody>
      </p:sp>
      <p:sp>
        <p:nvSpPr>
          <p:cNvPr id="20" name="矩形 19"/>
          <p:cNvSpPr/>
          <p:nvPr>
            <p:custDataLst>
              <p:tags r:id="rId3"/>
            </p:custDataLst>
          </p:nvPr>
        </p:nvSpPr>
        <p:spPr>
          <a:xfrm>
            <a:off x="695961" y="1541633"/>
            <a:ext cx="3420000" cy="4624217"/>
          </a:xfrm>
          <a:prstGeom prst="rect">
            <a:avLst/>
          </a:prstGeom>
          <a:solidFill>
            <a:srgbClr val="FFFFFF"/>
          </a:solidFill>
          <a:ln>
            <a:noFill/>
          </a:ln>
          <a:effectLst>
            <a:outerShdw blurRad="254000" dist="101600" dir="2700000" algn="tl" rotWithShape="0">
              <a:schemeClr val="tx1">
                <a:lumMod val="75000"/>
                <a:lumOff val="25000"/>
                <a:alpha val="15000"/>
              </a:schemeClr>
            </a:outerShdw>
          </a:effectLst>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solidFill>
                <a:srgbClr val="FFFFFF"/>
              </a:solidFill>
            </a:endParaRPr>
          </a:p>
        </p:txBody>
      </p:sp>
      <p:sp>
        <p:nvSpPr>
          <p:cNvPr id="2" name="矩形 1"/>
          <p:cNvSpPr/>
          <p:nvPr>
            <p:custDataLst>
              <p:tags r:id="rId4"/>
            </p:custDataLst>
          </p:nvPr>
        </p:nvSpPr>
        <p:spPr>
          <a:xfrm>
            <a:off x="1014841" y="2342264"/>
            <a:ext cx="2782241" cy="3509381"/>
          </a:xfrm>
          <a:prstGeom prst="rect">
            <a:avLst/>
          </a:prstGeom>
          <a:noFill/>
        </p:spPr>
        <p:txBody>
          <a:bodyPr wrap="square" lIns="0" tIns="0" rIns="0" bIns="0" rtlCol="0" anchor="t" anchorCtr="0">
            <a:noAutofit/>
          </a:bodyPr>
          <a:lstStyle/>
          <a:p>
            <a:pPr>
              <a:lnSpc>
                <a:spcPct val="150000"/>
              </a:lnSpc>
              <a:spcBef>
                <a:spcPct val="0"/>
              </a:spcBef>
              <a:spcAft>
                <a:spcPct val="0"/>
              </a:spcAft>
            </a:pPr>
            <a:r>
              <a:rPr lang="zh-CN" sz="800" dirty="0">
                <a:solidFill>
                  <a:srgbClr val="333333"/>
                </a:solidFill>
                <a:latin typeface="+mn-ea"/>
                <a:cs typeface="+mn-ea"/>
                <a:sym typeface="+mn-ea"/>
              </a:rPr>
              <a:t>按照运输方式划分为：</a:t>
            </a:r>
            <a:r>
              <a:rPr lang="zh-CN" altLang="en-US" sz="800" dirty="0">
                <a:solidFill>
                  <a:srgbClr val="333333"/>
                </a:solidFill>
                <a:latin typeface="+mn-ea"/>
                <a:cs typeface="+mn-ea"/>
                <a:sym typeface="+mn-ea"/>
              </a:rPr>
              <a:t>国内公路货物运输保险、国内水路货物运输保险、</a:t>
            </a:r>
            <a:r>
              <a:rPr lang="zh-CN" altLang="en-US" sz="800" dirty="0">
                <a:solidFill>
                  <a:srgbClr val="333333"/>
                </a:solidFill>
                <a:latin typeface="+mn-ea"/>
                <a:cs typeface="+mn-ea"/>
                <a:sym typeface="+mn-ea"/>
              </a:rPr>
              <a:t>国内铁路货物运输保险、国内航空货物运输保险、国内水路、陆路货物运输保险等。</a:t>
            </a:r>
            <a:endParaRPr lang="zh-CN" altLang="en-US" sz="800" dirty="0">
              <a:solidFill>
                <a:srgbClr val="333333"/>
              </a:solidFill>
              <a:latin typeface="+mn-ea"/>
              <a:cs typeface="+mn-ea"/>
              <a:sym typeface="+mn-ea"/>
            </a:endParaRPr>
          </a:p>
          <a:p>
            <a:pPr>
              <a:lnSpc>
                <a:spcPct val="150000"/>
              </a:lnSpc>
              <a:spcBef>
                <a:spcPct val="0"/>
              </a:spcBef>
              <a:spcAft>
                <a:spcPct val="0"/>
              </a:spcAft>
            </a:pPr>
            <a:r>
              <a:rPr lang="zh-CN" altLang="en-US" sz="800" dirty="0">
                <a:solidFill>
                  <a:srgbClr val="333333"/>
                </a:solidFill>
                <a:latin typeface="+mn-ea"/>
                <a:cs typeface="+mn-ea"/>
                <a:sym typeface="+mn-ea"/>
              </a:rPr>
              <a:t>保险责任：</a:t>
            </a:r>
            <a:endParaRPr lang="zh-CN" altLang="en-US" sz="800" dirty="0">
              <a:solidFill>
                <a:srgbClr val="333333"/>
              </a:solidFill>
              <a:latin typeface="+mn-ea"/>
              <a:cs typeface="+mn-ea"/>
              <a:sym typeface="+mn-ea"/>
            </a:endParaRPr>
          </a:p>
          <a:p>
            <a:pPr>
              <a:lnSpc>
                <a:spcPct val="150000"/>
              </a:lnSpc>
              <a:spcBef>
                <a:spcPct val="0"/>
              </a:spcBef>
              <a:spcAft>
                <a:spcPct val="0"/>
              </a:spcAft>
            </a:pPr>
            <a:r>
              <a:rPr lang="zh-CN" altLang="en-US" sz="800" dirty="0">
                <a:solidFill>
                  <a:srgbClr val="333333"/>
                </a:solidFill>
                <a:latin typeface="+mn-ea"/>
                <a:cs typeface="+mn-ea"/>
                <a:sym typeface="+mn-ea"/>
              </a:rPr>
              <a:t>（一）基本险：</a:t>
            </a:r>
            <a:endParaRPr lang="zh-CN" altLang="en-US" sz="800" dirty="0">
              <a:solidFill>
                <a:srgbClr val="333333"/>
              </a:solidFill>
              <a:latin typeface="+mn-ea"/>
              <a:cs typeface="+mn-ea"/>
              <a:sym typeface="+mn-ea"/>
            </a:endParaRPr>
          </a:p>
          <a:p>
            <a:pPr>
              <a:lnSpc>
                <a:spcPct val="150000"/>
              </a:lnSpc>
              <a:spcBef>
                <a:spcPct val="0"/>
              </a:spcBef>
              <a:spcAft>
                <a:spcPct val="0"/>
              </a:spcAft>
            </a:pPr>
            <a:r>
              <a:rPr lang="zh-CN" altLang="en-US" sz="800" dirty="0">
                <a:solidFill>
                  <a:srgbClr val="333333"/>
                </a:solidFill>
                <a:latin typeface="+mn-ea"/>
                <a:cs typeface="+mn-ea"/>
                <a:sym typeface="+mn-ea"/>
              </a:rPr>
              <a:t>1.因火灾、爆炸、雷电等自然灾害；</a:t>
            </a:r>
            <a:endParaRPr lang="zh-CN" altLang="en-US" sz="800" dirty="0">
              <a:solidFill>
                <a:srgbClr val="333333"/>
              </a:solidFill>
              <a:latin typeface="+mn-ea"/>
              <a:cs typeface="+mn-ea"/>
              <a:sym typeface="+mn-ea"/>
            </a:endParaRPr>
          </a:p>
          <a:p>
            <a:pPr>
              <a:lnSpc>
                <a:spcPct val="150000"/>
              </a:lnSpc>
              <a:spcBef>
                <a:spcPct val="0"/>
              </a:spcBef>
              <a:spcAft>
                <a:spcPct val="0"/>
              </a:spcAft>
            </a:pPr>
            <a:r>
              <a:rPr lang="zh-CN" altLang="en-US" sz="800" dirty="0">
                <a:solidFill>
                  <a:srgbClr val="333333"/>
                </a:solidFill>
                <a:latin typeface="+mn-ea"/>
                <a:cs typeface="+mn-ea"/>
                <a:sym typeface="+mn-ea"/>
              </a:rPr>
              <a:t>2.发生碰撞、搁浅、触礁、倾覆、沉没、出轨或隧道、码头坍塌所造成的损失；</a:t>
            </a:r>
            <a:endParaRPr lang="zh-CN" altLang="en-US" sz="800" dirty="0">
              <a:solidFill>
                <a:srgbClr val="333333"/>
              </a:solidFill>
              <a:latin typeface="+mn-ea"/>
              <a:cs typeface="+mn-ea"/>
              <a:sym typeface="+mn-ea"/>
            </a:endParaRPr>
          </a:p>
          <a:p>
            <a:pPr>
              <a:lnSpc>
                <a:spcPct val="150000"/>
              </a:lnSpc>
              <a:spcBef>
                <a:spcPct val="0"/>
              </a:spcBef>
              <a:spcAft>
                <a:spcPct val="0"/>
              </a:spcAft>
            </a:pPr>
            <a:r>
              <a:rPr lang="zh-CN" altLang="en-US" sz="800" dirty="0">
                <a:solidFill>
                  <a:srgbClr val="333333"/>
                </a:solidFill>
                <a:latin typeface="+mn-ea"/>
                <a:cs typeface="+mn-ea"/>
                <a:sym typeface="+mn-ea"/>
              </a:rPr>
              <a:t>3.在装货、卸货或转载时因遭受不属于包装质量不善或装卸人员违反操作规程所造成的损失；</a:t>
            </a:r>
            <a:endParaRPr lang="zh-CN" altLang="en-US" sz="800" dirty="0">
              <a:solidFill>
                <a:srgbClr val="333333"/>
              </a:solidFill>
              <a:latin typeface="+mn-ea"/>
              <a:cs typeface="+mn-ea"/>
              <a:sym typeface="+mn-ea"/>
            </a:endParaRPr>
          </a:p>
          <a:p>
            <a:pPr>
              <a:lnSpc>
                <a:spcPct val="150000"/>
              </a:lnSpc>
              <a:spcBef>
                <a:spcPct val="0"/>
              </a:spcBef>
              <a:spcAft>
                <a:spcPct val="0"/>
              </a:spcAft>
            </a:pPr>
            <a:r>
              <a:rPr lang="zh-CN" altLang="en-US" sz="800" dirty="0">
                <a:solidFill>
                  <a:srgbClr val="333333"/>
                </a:solidFill>
                <a:latin typeface="+mn-ea"/>
                <a:cs typeface="+mn-ea"/>
                <a:sym typeface="+mn-ea"/>
              </a:rPr>
              <a:t>4.按国家规定或一般惯例应分摊的共同海损的费用；</a:t>
            </a:r>
            <a:endParaRPr lang="zh-CN" altLang="en-US" sz="800" dirty="0">
              <a:solidFill>
                <a:srgbClr val="333333"/>
              </a:solidFill>
              <a:latin typeface="+mn-ea"/>
              <a:cs typeface="+mn-ea"/>
              <a:sym typeface="+mn-ea"/>
            </a:endParaRPr>
          </a:p>
          <a:p>
            <a:pPr>
              <a:lnSpc>
                <a:spcPct val="150000"/>
              </a:lnSpc>
              <a:spcBef>
                <a:spcPct val="0"/>
              </a:spcBef>
              <a:spcAft>
                <a:spcPct val="0"/>
              </a:spcAft>
            </a:pPr>
            <a:r>
              <a:rPr lang="zh-CN" altLang="en-US" sz="800" dirty="0">
                <a:solidFill>
                  <a:srgbClr val="333333"/>
                </a:solidFill>
                <a:latin typeface="+mn-ea"/>
                <a:cs typeface="+mn-ea"/>
                <a:sym typeface="+mn-ea"/>
              </a:rPr>
              <a:t>5.施救或保护货物所支付的直接合理的费用。</a:t>
            </a:r>
            <a:endParaRPr lang="zh-CN" altLang="en-US" sz="800" dirty="0">
              <a:solidFill>
                <a:srgbClr val="333333"/>
              </a:solidFill>
              <a:latin typeface="+mn-ea"/>
              <a:cs typeface="+mn-ea"/>
              <a:sym typeface="+mn-ea"/>
            </a:endParaRPr>
          </a:p>
          <a:p>
            <a:pPr>
              <a:lnSpc>
                <a:spcPct val="150000"/>
              </a:lnSpc>
              <a:spcBef>
                <a:spcPct val="0"/>
              </a:spcBef>
              <a:spcAft>
                <a:spcPct val="0"/>
              </a:spcAft>
            </a:pPr>
            <a:r>
              <a:rPr lang="zh-CN" altLang="en-US" sz="800" dirty="0">
                <a:solidFill>
                  <a:srgbClr val="333333"/>
                </a:solidFill>
                <a:latin typeface="+mn-ea"/>
                <a:cs typeface="+mn-ea"/>
                <a:sym typeface="+mn-ea"/>
              </a:rPr>
              <a:t>（二）综合险：</a:t>
            </a:r>
            <a:endParaRPr lang="zh-CN" altLang="en-US" sz="800" dirty="0">
              <a:solidFill>
                <a:srgbClr val="333333"/>
              </a:solidFill>
              <a:latin typeface="+mn-ea"/>
              <a:cs typeface="+mn-ea"/>
              <a:sym typeface="+mn-ea"/>
            </a:endParaRPr>
          </a:p>
          <a:p>
            <a:pPr>
              <a:lnSpc>
                <a:spcPct val="150000"/>
              </a:lnSpc>
              <a:spcBef>
                <a:spcPct val="0"/>
              </a:spcBef>
              <a:spcAft>
                <a:spcPct val="0"/>
              </a:spcAft>
            </a:pPr>
            <a:r>
              <a:rPr lang="zh-CN" altLang="en-US" sz="800" dirty="0">
                <a:solidFill>
                  <a:srgbClr val="333333"/>
                </a:solidFill>
                <a:latin typeface="+mn-ea"/>
                <a:cs typeface="+mn-ea"/>
                <a:sym typeface="+mn-ea"/>
              </a:rPr>
              <a:t>1.因受震动、碰撞、挤压而造成货物破碎、弯曲、凹瘪、折断、开裂或包装破裂致使货物散失的损失；</a:t>
            </a:r>
            <a:endParaRPr lang="zh-CN" altLang="en-US" sz="800" dirty="0">
              <a:solidFill>
                <a:srgbClr val="333333"/>
              </a:solidFill>
              <a:latin typeface="+mn-ea"/>
              <a:cs typeface="+mn-ea"/>
              <a:sym typeface="+mn-ea"/>
            </a:endParaRPr>
          </a:p>
          <a:p>
            <a:pPr>
              <a:lnSpc>
                <a:spcPct val="150000"/>
              </a:lnSpc>
              <a:spcBef>
                <a:spcPct val="0"/>
              </a:spcBef>
              <a:spcAft>
                <a:spcPct val="0"/>
              </a:spcAft>
            </a:pPr>
            <a:r>
              <a:rPr lang="zh-CN" altLang="en-US" sz="800" dirty="0">
                <a:solidFill>
                  <a:srgbClr val="333333"/>
                </a:solidFill>
                <a:latin typeface="+mn-ea"/>
                <a:cs typeface="+mn-ea"/>
                <a:sym typeface="+mn-ea"/>
              </a:rPr>
              <a:t>2.液体货物因受震动、碰撞或挤压致使所用容器（包括封口)损坏而渗漏的损失，或用液体保藏的货物因液体渗漏而造成保藏货物腐烂变质的损失；</a:t>
            </a:r>
            <a:endParaRPr lang="zh-CN" altLang="en-US" sz="800" dirty="0">
              <a:solidFill>
                <a:srgbClr val="333333"/>
              </a:solidFill>
              <a:latin typeface="+mn-ea"/>
              <a:cs typeface="+mn-ea"/>
              <a:sym typeface="+mn-ea"/>
            </a:endParaRPr>
          </a:p>
          <a:p>
            <a:pPr>
              <a:lnSpc>
                <a:spcPct val="150000"/>
              </a:lnSpc>
              <a:spcBef>
                <a:spcPct val="0"/>
              </a:spcBef>
              <a:spcAft>
                <a:spcPct val="0"/>
              </a:spcAft>
            </a:pPr>
            <a:r>
              <a:rPr lang="zh-CN" altLang="en-US" sz="800" dirty="0">
                <a:solidFill>
                  <a:srgbClr val="333333"/>
                </a:solidFill>
                <a:latin typeface="+mn-ea"/>
                <a:cs typeface="+mn-ea"/>
                <a:sym typeface="+mn-ea"/>
              </a:rPr>
              <a:t>3.遭受盗窃或整件提货不着的损失；</a:t>
            </a:r>
            <a:endParaRPr lang="zh-CN" altLang="en-US" sz="800" dirty="0">
              <a:solidFill>
                <a:srgbClr val="333333"/>
              </a:solidFill>
              <a:latin typeface="+mn-ea"/>
              <a:cs typeface="+mn-ea"/>
              <a:sym typeface="+mn-ea"/>
            </a:endParaRPr>
          </a:p>
          <a:p>
            <a:pPr>
              <a:lnSpc>
                <a:spcPct val="150000"/>
              </a:lnSpc>
              <a:spcBef>
                <a:spcPct val="0"/>
              </a:spcBef>
              <a:spcAft>
                <a:spcPct val="0"/>
              </a:spcAft>
            </a:pPr>
            <a:r>
              <a:rPr lang="zh-CN" altLang="en-US" sz="800" dirty="0">
                <a:solidFill>
                  <a:srgbClr val="333333"/>
                </a:solidFill>
                <a:latin typeface="+mn-ea"/>
                <a:cs typeface="+mn-ea"/>
                <a:sym typeface="+mn-ea"/>
              </a:rPr>
              <a:t>4.符合安全运输规定而遭受雨淋所致的损失。</a:t>
            </a:r>
            <a:endParaRPr lang="zh-CN" altLang="en-US" sz="800" dirty="0">
              <a:solidFill>
                <a:srgbClr val="333333"/>
              </a:solidFill>
              <a:latin typeface="+mn-ea"/>
              <a:cs typeface="+mn-ea"/>
              <a:sym typeface="+mn-ea"/>
            </a:endParaRPr>
          </a:p>
        </p:txBody>
      </p:sp>
      <p:sp>
        <p:nvSpPr>
          <p:cNvPr id="3" name="矩形 2"/>
          <p:cNvSpPr/>
          <p:nvPr>
            <p:custDataLst>
              <p:tags r:id="rId5"/>
            </p:custDataLst>
          </p:nvPr>
        </p:nvSpPr>
        <p:spPr>
          <a:xfrm>
            <a:off x="1014841" y="1789322"/>
            <a:ext cx="2782241" cy="409245"/>
          </a:xfrm>
          <a:prstGeom prst="rect">
            <a:avLst/>
          </a:prstGeom>
          <a:noFill/>
        </p:spPr>
        <p:txBody>
          <a:bodyPr wrap="square" lIns="0" tIns="0" rIns="0" bIns="0" rtlCol="0" anchor="b">
            <a:noAutofit/>
          </a:bodyPr>
          <a:lstStyle/>
          <a:p>
            <a:pPr algn="ctr">
              <a:spcBef>
                <a:spcPct val="0"/>
              </a:spcBef>
              <a:spcAft>
                <a:spcPct val="0"/>
              </a:spcAft>
            </a:pPr>
            <a:r>
              <a:rPr lang="zh-CN" altLang="en-US" sz="2000" b="1" dirty="0">
                <a:solidFill>
                  <a:schemeClr val="accent1"/>
                </a:solidFill>
                <a:latin typeface="+mn-ea"/>
                <a:cs typeface="+mn-ea"/>
                <a:sym typeface="+mn-ea"/>
              </a:rPr>
              <a:t>货物运输保险</a:t>
            </a:r>
            <a:endParaRPr lang="zh-CN" altLang="en-US" sz="2000" b="1" dirty="0">
              <a:solidFill>
                <a:schemeClr val="accent1"/>
              </a:solidFill>
              <a:latin typeface="+mn-ea"/>
              <a:cs typeface="+mn-ea"/>
              <a:sym typeface="+mn-ea"/>
            </a:endParaRPr>
          </a:p>
        </p:txBody>
      </p:sp>
      <p:sp>
        <p:nvSpPr>
          <p:cNvPr id="9" name="矩形 8"/>
          <p:cNvSpPr/>
          <p:nvPr>
            <p:custDataLst>
              <p:tags r:id="rId6"/>
            </p:custDataLst>
          </p:nvPr>
        </p:nvSpPr>
        <p:spPr>
          <a:xfrm>
            <a:off x="4386001" y="1407640"/>
            <a:ext cx="3420000" cy="247689"/>
          </a:xfrm>
          <a:prstGeom prst="rect">
            <a:avLst/>
          </a:prstGeom>
          <a:solidFill>
            <a:schemeClr val="accent2"/>
          </a:solidFill>
          <a:ln>
            <a:noFill/>
          </a:ln>
          <a:effectLst>
            <a:outerShdw blurRad="254000" dist="101600" dir="2700000" algn="tl" rotWithShape="0">
              <a:schemeClr val="bg1">
                <a:lumMod val="75000"/>
                <a:alpha val="40000"/>
              </a:schemeClr>
            </a:outerShdw>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olidFill>
                <a:schemeClr val="tx1"/>
              </a:solidFill>
              <a:sym typeface="+mn-ea"/>
            </a:endParaRPr>
          </a:p>
        </p:txBody>
      </p:sp>
      <p:sp>
        <p:nvSpPr>
          <p:cNvPr id="10" name="矩形 9"/>
          <p:cNvSpPr/>
          <p:nvPr>
            <p:custDataLst>
              <p:tags r:id="rId7"/>
            </p:custDataLst>
          </p:nvPr>
        </p:nvSpPr>
        <p:spPr>
          <a:xfrm>
            <a:off x="4386001" y="1541633"/>
            <a:ext cx="3420000" cy="4624217"/>
          </a:xfrm>
          <a:prstGeom prst="rect">
            <a:avLst/>
          </a:prstGeom>
          <a:solidFill>
            <a:srgbClr val="FFFFFF"/>
          </a:solidFill>
          <a:ln>
            <a:noFill/>
          </a:ln>
          <a:effectLst>
            <a:outerShdw blurRad="254000" dist="101600" dir="2700000" algn="tl" rotWithShape="0">
              <a:schemeClr val="tx1">
                <a:lumMod val="75000"/>
                <a:lumOff val="25000"/>
                <a:alpha val="15000"/>
              </a:schemeClr>
            </a:outerShdw>
          </a:effectLst>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solidFill>
                <a:srgbClr val="FFFFFF"/>
              </a:solidFill>
            </a:endParaRPr>
          </a:p>
        </p:txBody>
      </p:sp>
      <p:sp>
        <p:nvSpPr>
          <p:cNvPr id="6" name="矩形 5"/>
          <p:cNvSpPr/>
          <p:nvPr>
            <p:custDataLst>
              <p:tags r:id="rId8"/>
            </p:custDataLst>
          </p:nvPr>
        </p:nvSpPr>
        <p:spPr>
          <a:xfrm>
            <a:off x="4704881" y="2342264"/>
            <a:ext cx="2782241" cy="3509381"/>
          </a:xfrm>
          <a:prstGeom prst="rect">
            <a:avLst/>
          </a:prstGeom>
          <a:noFill/>
        </p:spPr>
        <p:txBody>
          <a:bodyPr wrap="square" lIns="0" tIns="0" rIns="0" bIns="0" rtlCol="0" anchor="t" anchorCtr="0">
            <a:noAutofit/>
          </a:bodyPr>
          <a:lstStyle/>
          <a:p>
            <a:pPr>
              <a:lnSpc>
                <a:spcPct val="150000"/>
              </a:lnSpc>
              <a:spcBef>
                <a:spcPct val="0"/>
              </a:spcBef>
              <a:spcAft>
                <a:spcPct val="0"/>
              </a:spcAft>
            </a:pPr>
            <a:r>
              <a:rPr lang="zh-CN" altLang="en-US" sz="800" dirty="0">
                <a:solidFill>
                  <a:srgbClr val="333333"/>
                </a:solidFill>
                <a:latin typeface="+mn-ea"/>
                <a:cs typeface="+mn-ea"/>
                <a:sym typeface="+mn-ea"/>
              </a:rPr>
              <a:t>（一）火灾、爆炸等自然灾害；</a:t>
            </a:r>
            <a:endParaRPr lang="zh-CN" altLang="en-US" sz="800" dirty="0">
              <a:solidFill>
                <a:srgbClr val="333333"/>
              </a:solidFill>
              <a:latin typeface="+mn-ea"/>
              <a:cs typeface="+mn-ea"/>
              <a:sym typeface="+mn-ea"/>
            </a:endParaRPr>
          </a:p>
          <a:p>
            <a:pPr>
              <a:lnSpc>
                <a:spcPct val="150000"/>
              </a:lnSpc>
              <a:spcBef>
                <a:spcPct val="0"/>
              </a:spcBef>
              <a:spcAft>
                <a:spcPct val="0"/>
              </a:spcAft>
            </a:pPr>
            <a:r>
              <a:rPr lang="zh-CN" altLang="en-US" sz="800" dirty="0">
                <a:solidFill>
                  <a:srgbClr val="333333"/>
                </a:solidFill>
                <a:latin typeface="+mn-ea"/>
                <a:cs typeface="+mn-ea"/>
                <a:sym typeface="+mn-ea"/>
              </a:rPr>
              <a:t>（三）碰撞、出轨、倾覆、坠落、搁浅、触礁、沉没，或隧道、桥梁、码头坍塌；</a:t>
            </a:r>
            <a:endParaRPr lang="zh-CN" altLang="en-US" sz="800" dirty="0">
              <a:solidFill>
                <a:srgbClr val="333333"/>
              </a:solidFill>
              <a:latin typeface="+mn-ea"/>
              <a:cs typeface="+mn-ea"/>
              <a:sym typeface="+mn-ea"/>
            </a:endParaRPr>
          </a:p>
          <a:p>
            <a:pPr>
              <a:lnSpc>
                <a:spcPct val="150000"/>
              </a:lnSpc>
              <a:spcBef>
                <a:spcPct val="0"/>
              </a:spcBef>
              <a:spcAft>
                <a:spcPct val="0"/>
              </a:spcAft>
            </a:pPr>
            <a:r>
              <a:rPr lang="zh-CN" altLang="en-US" sz="800" dirty="0">
                <a:solidFill>
                  <a:srgbClr val="333333"/>
                </a:solidFill>
                <a:latin typeface="+mn-ea"/>
                <a:cs typeface="+mn-ea"/>
                <a:sym typeface="+mn-ea"/>
              </a:rPr>
              <a:t>（四）碰撞、挤压导致包装破裂或容器损坏；</a:t>
            </a:r>
            <a:endParaRPr lang="zh-CN" altLang="en-US" sz="800" dirty="0">
              <a:solidFill>
                <a:srgbClr val="333333"/>
              </a:solidFill>
              <a:latin typeface="+mn-ea"/>
              <a:cs typeface="+mn-ea"/>
              <a:sym typeface="+mn-ea"/>
            </a:endParaRPr>
          </a:p>
          <a:p>
            <a:pPr>
              <a:lnSpc>
                <a:spcPct val="150000"/>
              </a:lnSpc>
              <a:spcBef>
                <a:spcPct val="0"/>
              </a:spcBef>
              <a:spcAft>
                <a:spcPct val="0"/>
              </a:spcAft>
            </a:pPr>
            <a:r>
              <a:rPr lang="zh-CN" altLang="en-US" sz="800" dirty="0">
                <a:solidFill>
                  <a:srgbClr val="333333"/>
                </a:solidFill>
                <a:latin typeface="+mn-ea"/>
                <a:cs typeface="+mn-ea"/>
                <a:sym typeface="+mn-ea"/>
              </a:rPr>
              <a:t>（五）符合安全运输规定而遭受雨淋；</a:t>
            </a:r>
            <a:endParaRPr lang="zh-CN" altLang="en-US" sz="800" dirty="0">
              <a:solidFill>
                <a:srgbClr val="333333"/>
              </a:solidFill>
              <a:latin typeface="+mn-ea"/>
              <a:cs typeface="+mn-ea"/>
              <a:sym typeface="+mn-ea"/>
            </a:endParaRPr>
          </a:p>
          <a:p>
            <a:pPr>
              <a:lnSpc>
                <a:spcPct val="150000"/>
              </a:lnSpc>
              <a:spcBef>
                <a:spcPct val="0"/>
              </a:spcBef>
              <a:spcAft>
                <a:spcPct val="0"/>
              </a:spcAft>
            </a:pPr>
            <a:r>
              <a:rPr lang="zh-CN" altLang="en-US" sz="800" dirty="0">
                <a:solidFill>
                  <a:srgbClr val="333333"/>
                </a:solidFill>
                <a:latin typeface="+mn-ea"/>
                <a:cs typeface="+mn-ea"/>
                <a:sym typeface="+mn-ea"/>
              </a:rPr>
              <a:t>（六）装卸人员违反操作规程进行装卸、搬运；</a:t>
            </a:r>
            <a:endParaRPr lang="zh-CN" altLang="en-US" sz="800" dirty="0">
              <a:solidFill>
                <a:srgbClr val="333333"/>
              </a:solidFill>
              <a:latin typeface="+mn-ea"/>
              <a:cs typeface="+mn-ea"/>
              <a:sym typeface="+mn-ea"/>
            </a:endParaRPr>
          </a:p>
          <a:p>
            <a:pPr>
              <a:lnSpc>
                <a:spcPct val="150000"/>
              </a:lnSpc>
              <a:spcBef>
                <a:spcPct val="0"/>
              </a:spcBef>
              <a:spcAft>
                <a:spcPct val="0"/>
              </a:spcAft>
            </a:pPr>
            <a:r>
              <a:rPr lang="zh-CN" altLang="en-US" sz="800" dirty="0">
                <a:solidFill>
                  <a:srgbClr val="333333"/>
                </a:solidFill>
                <a:latin typeface="+mn-ea"/>
                <a:cs typeface="+mn-ea"/>
                <a:sym typeface="+mn-ea"/>
              </a:rPr>
              <a:t>（七）共同海损的牺牲、分摊和救助。</a:t>
            </a:r>
            <a:endParaRPr lang="zh-CN" altLang="en-US" sz="800" dirty="0">
              <a:solidFill>
                <a:srgbClr val="333333"/>
              </a:solidFill>
              <a:latin typeface="+mn-ea"/>
              <a:cs typeface="+mn-ea"/>
              <a:sym typeface="+mn-ea"/>
            </a:endParaRPr>
          </a:p>
          <a:p>
            <a:pPr>
              <a:lnSpc>
                <a:spcPct val="150000"/>
              </a:lnSpc>
              <a:spcBef>
                <a:spcPct val="0"/>
              </a:spcBef>
              <a:spcAft>
                <a:spcPct val="0"/>
              </a:spcAft>
            </a:pPr>
            <a:r>
              <a:rPr lang="zh-CN" altLang="en-US" sz="800" dirty="0">
                <a:solidFill>
                  <a:srgbClr val="333333"/>
                </a:solidFill>
                <a:latin typeface="+mn-ea"/>
                <a:cs typeface="+mn-ea"/>
                <a:sym typeface="+mn-ea"/>
              </a:rPr>
              <a:t>（八）保险事故发生时，为抢救保险标的或防止灾害蔓延，采取必要的、合理的措施而造成保险标的的损失；</a:t>
            </a:r>
            <a:endParaRPr lang="zh-CN" altLang="en-US" sz="800" dirty="0">
              <a:solidFill>
                <a:srgbClr val="333333"/>
              </a:solidFill>
              <a:latin typeface="+mn-ea"/>
              <a:cs typeface="+mn-ea"/>
              <a:sym typeface="+mn-ea"/>
            </a:endParaRPr>
          </a:p>
          <a:p>
            <a:pPr>
              <a:lnSpc>
                <a:spcPct val="150000"/>
              </a:lnSpc>
              <a:spcBef>
                <a:spcPct val="0"/>
              </a:spcBef>
              <a:spcAft>
                <a:spcPct val="0"/>
              </a:spcAft>
            </a:pPr>
            <a:r>
              <a:rPr lang="zh-CN" altLang="en-US" sz="800" dirty="0">
                <a:solidFill>
                  <a:srgbClr val="333333"/>
                </a:solidFill>
                <a:latin typeface="+mn-ea"/>
                <a:cs typeface="+mn-ea"/>
                <a:sym typeface="+mn-ea"/>
              </a:rPr>
              <a:t>（九）保险事故发生后，被保险人为防止或减少保险标的的损失所支付的必要的、合理的施救费用；</a:t>
            </a:r>
            <a:endParaRPr lang="zh-CN" altLang="en-US" sz="800" dirty="0">
              <a:solidFill>
                <a:srgbClr val="333333"/>
              </a:solidFill>
              <a:latin typeface="+mn-ea"/>
              <a:cs typeface="+mn-ea"/>
              <a:sym typeface="+mn-ea"/>
            </a:endParaRPr>
          </a:p>
          <a:p>
            <a:pPr>
              <a:lnSpc>
                <a:spcPct val="150000"/>
              </a:lnSpc>
              <a:spcBef>
                <a:spcPct val="0"/>
              </a:spcBef>
              <a:spcAft>
                <a:spcPct val="0"/>
              </a:spcAft>
            </a:pPr>
            <a:r>
              <a:rPr lang="zh-CN" altLang="en-US" sz="800" dirty="0">
                <a:solidFill>
                  <a:srgbClr val="333333"/>
                </a:solidFill>
                <a:latin typeface="+mn-ea"/>
                <a:cs typeface="+mn-ea"/>
                <a:sym typeface="+mn-ea"/>
              </a:rPr>
              <a:t>（十）经保险人书面同意的，被保险人为查明和确定保险事故的性质、原因和保险标的的损失程度所支付的必要的、合理的费用。</a:t>
            </a:r>
            <a:endParaRPr lang="zh-CN" altLang="en-US" sz="800" dirty="0">
              <a:solidFill>
                <a:srgbClr val="333333"/>
              </a:solidFill>
              <a:latin typeface="+mn-ea"/>
              <a:cs typeface="+mn-ea"/>
              <a:sym typeface="+mn-ea"/>
            </a:endParaRPr>
          </a:p>
        </p:txBody>
      </p:sp>
      <p:sp>
        <p:nvSpPr>
          <p:cNvPr id="7" name="矩形 6"/>
          <p:cNvSpPr/>
          <p:nvPr>
            <p:custDataLst>
              <p:tags r:id="rId9"/>
            </p:custDataLst>
          </p:nvPr>
        </p:nvSpPr>
        <p:spPr>
          <a:xfrm>
            <a:off x="4704881" y="1789322"/>
            <a:ext cx="2782241" cy="409245"/>
          </a:xfrm>
          <a:prstGeom prst="rect">
            <a:avLst/>
          </a:prstGeom>
          <a:noFill/>
        </p:spPr>
        <p:txBody>
          <a:bodyPr wrap="square" lIns="0" tIns="0" rIns="0" bIns="0" rtlCol="0" anchor="b">
            <a:noAutofit/>
          </a:bodyPr>
          <a:lstStyle/>
          <a:p>
            <a:pPr algn="ctr">
              <a:spcBef>
                <a:spcPct val="0"/>
              </a:spcBef>
              <a:spcAft>
                <a:spcPct val="0"/>
              </a:spcAft>
            </a:pPr>
            <a:r>
              <a:rPr lang="zh-CN" altLang="en-US" sz="2000" b="1" dirty="0">
                <a:solidFill>
                  <a:schemeClr val="accent2"/>
                </a:solidFill>
                <a:latin typeface="+mn-ea"/>
                <a:cs typeface="+mn-ea"/>
                <a:sym typeface="+mn-ea"/>
              </a:rPr>
              <a:t>物流货物保险</a:t>
            </a:r>
            <a:endParaRPr lang="zh-CN" altLang="en-US" sz="2000" b="1" dirty="0">
              <a:solidFill>
                <a:schemeClr val="accent2"/>
              </a:solidFill>
              <a:latin typeface="+mn-ea"/>
              <a:cs typeface="+mn-ea"/>
              <a:sym typeface="+mn-ea"/>
            </a:endParaRPr>
          </a:p>
        </p:txBody>
      </p:sp>
      <p:sp>
        <p:nvSpPr>
          <p:cNvPr id="18" name="矩形 17"/>
          <p:cNvSpPr/>
          <p:nvPr>
            <p:custDataLst>
              <p:tags r:id="rId10"/>
            </p:custDataLst>
          </p:nvPr>
        </p:nvSpPr>
        <p:spPr>
          <a:xfrm>
            <a:off x="8076041" y="1407640"/>
            <a:ext cx="3420000" cy="247689"/>
          </a:xfrm>
          <a:prstGeom prst="rect">
            <a:avLst/>
          </a:prstGeom>
          <a:solidFill>
            <a:schemeClr val="accent3"/>
          </a:solidFill>
          <a:ln>
            <a:noFill/>
          </a:ln>
          <a:effectLst>
            <a:outerShdw blurRad="254000" dist="101600" dir="2700000" algn="tl" rotWithShape="0">
              <a:schemeClr val="bg1">
                <a:lumMod val="75000"/>
                <a:alpha val="40000"/>
              </a:schemeClr>
            </a:outerShdw>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olidFill>
                <a:schemeClr val="tx1"/>
              </a:solidFill>
              <a:sym typeface="+mn-ea"/>
            </a:endParaRPr>
          </a:p>
        </p:txBody>
      </p:sp>
      <p:sp>
        <p:nvSpPr>
          <p:cNvPr id="21" name="矩形 20"/>
          <p:cNvSpPr/>
          <p:nvPr>
            <p:custDataLst>
              <p:tags r:id="rId11"/>
            </p:custDataLst>
          </p:nvPr>
        </p:nvSpPr>
        <p:spPr>
          <a:xfrm>
            <a:off x="8076041" y="1541633"/>
            <a:ext cx="3420000" cy="4624217"/>
          </a:xfrm>
          <a:prstGeom prst="rect">
            <a:avLst/>
          </a:prstGeom>
          <a:solidFill>
            <a:srgbClr val="FFFFFF"/>
          </a:solidFill>
          <a:ln>
            <a:noFill/>
          </a:ln>
          <a:effectLst>
            <a:outerShdw blurRad="254000" dist="101600" dir="2700000" algn="tl" rotWithShape="0">
              <a:schemeClr val="tx1">
                <a:lumMod val="75000"/>
                <a:lumOff val="25000"/>
                <a:alpha val="15000"/>
              </a:schemeClr>
            </a:outerShdw>
          </a:effectLst>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solidFill>
                <a:srgbClr val="FFFFFF"/>
              </a:solidFill>
            </a:endParaRPr>
          </a:p>
        </p:txBody>
      </p:sp>
      <p:sp>
        <p:nvSpPr>
          <p:cNvPr id="8" name="矩形 7"/>
          <p:cNvSpPr/>
          <p:nvPr>
            <p:custDataLst>
              <p:tags r:id="rId12"/>
            </p:custDataLst>
          </p:nvPr>
        </p:nvSpPr>
        <p:spPr>
          <a:xfrm>
            <a:off x="8394921" y="2342264"/>
            <a:ext cx="2782241" cy="3509381"/>
          </a:xfrm>
          <a:prstGeom prst="rect">
            <a:avLst/>
          </a:prstGeom>
          <a:noFill/>
        </p:spPr>
        <p:txBody>
          <a:bodyPr wrap="square" lIns="0" tIns="0" rIns="0" bIns="0" rtlCol="0" anchor="t" anchorCtr="0">
            <a:noAutofit/>
          </a:bodyPr>
          <a:lstStyle/>
          <a:p>
            <a:pPr>
              <a:lnSpc>
                <a:spcPct val="150000"/>
              </a:lnSpc>
              <a:spcBef>
                <a:spcPct val="0"/>
              </a:spcBef>
              <a:spcAft>
                <a:spcPct val="0"/>
              </a:spcAft>
            </a:pPr>
            <a:r>
              <a:rPr lang="zh-CN" altLang="en-US" sz="800" dirty="0">
                <a:solidFill>
                  <a:srgbClr val="333333"/>
                </a:solidFill>
                <a:latin typeface="+mn-ea"/>
                <a:cs typeface="+mn-ea"/>
                <a:sym typeface="+mn-ea"/>
              </a:rPr>
              <a:t>（一）火灾、爆炸、雷电、冰雹、暴风、暴雨、洪水、海啸、地震、地陷、崖崩、突发性滑坡、泥石流；</a:t>
            </a:r>
            <a:endParaRPr lang="zh-CN" altLang="en-US" sz="800" dirty="0">
              <a:solidFill>
                <a:srgbClr val="333333"/>
              </a:solidFill>
              <a:latin typeface="+mn-ea"/>
              <a:cs typeface="+mn-ea"/>
              <a:sym typeface="+mn-ea"/>
            </a:endParaRPr>
          </a:p>
          <a:p>
            <a:pPr>
              <a:lnSpc>
                <a:spcPct val="150000"/>
              </a:lnSpc>
              <a:spcBef>
                <a:spcPct val="0"/>
              </a:spcBef>
              <a:spcAft>
                <a:spcPct val="0"/>
              </a:spcAft>
            </a:pPr>
            <a:r>
              <a:rPr lang="zh-CN" altLang="en-US" sz="800" dirty="0">
                <a:solidFill>
                  <a:srgbClr val="333333"/>
                </a:solidFill>
                <a:latin typeface="+mn-ea"/>
                <a:cs typeface="+mn-ea"/>
                <a:sym typeface="+mn-ea"/>
              </a:rPr>
              <a:t>（二）运输工具发生搁浅、触礁、沉没、碰撞、倾覆、出轨、坠落、失踪（三个月以上）或桥梁、隧道、码头坍塌。</a:t>
            </a:r>
            <a:endParaRPr lang="zh-CN" altLang="en-US" sz="800" dirty="0">
              <a:solidFill>
                <a:srgbClr val="333333"/>
              </a:solidFill>
              <a:latin typeface="+mn-ea"/>
              <a:cs typeface="+mn-ea"/>
              <a:sym typeface="+mn-ea"/>
            </a:endParaRPr>
          </a:p>
          <a:p>
            <a:pPr>
              <a:lnSpc>
                <a:spcPct val="150000"/>
              </a:lnSpc>
              <a:spcBef>
                <a:spcPct val="0"/>
              </a:spcBef>
              <a:spcAft>
                <a:spcPct val="0"/>
              </a:spcAft>
            </a:pPr>
            <a:r>
              <a:rPr lang="zh-CN" altLang="en-US" sz="800" dirty="0">
                <a:solidFill>
                  <a:srgbClr val="333333"/>
                </a:solidFill>
                <a:latin typeface="+mn-ea"/>
                <a:cs typeface="+mn-ea"/>
                <a:sym typeface="+mn-ea"/>
              </a:rPr>
              <a:t>（三）因受震动、碰撞、挤压造成保险标的破碎、弯曲、凹瘪、折断、开裂的损失；</a:t>
            </a:r>
            <a:endParaRPr lang="zh-CN" altLang="en-US" sz="800" dirty="0">
              <a:solidFill>
                <a:srgbClr val="333333"/>
              </a:solidFill>
              <a:latin typeface="+mn-ea"/>
              <a:cs typeface="+mn-ea"/>
              <a:sym typeface="+mn-ea"/>
            </a:endParaRPr>
          </a:p>
          <a:p>
            <a:pPr>
              <a:lnSpc>
                <a:spcPct val="150000"/>
              </a:lnSpc>
              <a:spcBef>
                <a:spcPct val="0"/>
              </a:spcBef>
              <a:spcAft>
                <a:spcPct val="0"/>
              </a:spcAft>
            </a:pPr>
            <a:r>
              <a:rPr lang="zh-CN" altLang="en-US" sz="800" dirty="0">
                <a:solidFill>
                  <a:srgbClr val="333333"/>
                </a:solidFill>
                <a:latin typeface="+mn-ea"/>
                <a:cs typeface="+mn-ea"/>
                <a:sym typeface="+mn-ea"/>
              </a:rPr>
              <a:t>（四）因包装破裂致使标的散失的损失；</a:t>
            </a:r>
            <a:endParaRPr lang="zh-CN" altLang="en-US" sz="800" dirty="0">
              <a:solidFill>
                <a:srgbClr val="333333"/>
              </a:solidFill>
              <a:latin typeface="+mn-ea"/>
              <a:cs typeface="+mn-ea"/>
              <a:sym typeface="+mn-ea"/>
            </a:endParaRPr>
          </a:p>
          <a:p>
            <a:pPr>
              <a:lnSpc>
                <a:spcPct val="150000"/>
              </a:lnSpc>
              <a:spcBef>
                <a:spcPct val="0"/>
              </a:spcBef>
              <a:spcAft>
                <a:spcPct val="0"/>
              </a:spcAft>
            </a:pPr>
            <a:r>
              <a:rPr lang="zh-CN" altLang="en-US" sz="800" dirty="0">
                <a:solidFill>
                  <a:srgbClr val="333333"/>
                </a:solidFill>
                <a:latin typeface="+mn-ea"/>
                <a:cs typeface="+mn-ea"/>
                <a:sym typeface="+mn-ea"/>
              </a:rPr>
              <a:t>（五）符合安全运输规定而遭受水蚀、污损或鼠咬所致的损失；</a:t>
            </a:r>
            <a:endParaRPr lang="zh-CN" altLang="en-US" sz="800" dirty="0">
              <a:solidFill>
                <a:srgbClr val="333333"/>
              </a:solidFill>
              <a:latin typeface="+mn-ea"/>
              <a:cs typeface="+mn-ea"/>
              <a:sym typeface="+mn-ea"/>
            </a:endParaRPr>
          </a:p>
          <a:p>
            <a:pPr>
              <a:lnSpc>
                <a:spcPct val="150000"/>
              </a:lnSpc>
              <a:spcBef>
                <a:spcPct val="0"/>
              </a:spcBef>
              <a:spcAft>
                <a:spcPct val="0"/>
              </a:spcAft>
            </a:pPr>
            <a:r>
              <a:rPr lang="zh-CN" altLang="en-US" sz="800" dirty="0">
                <a:solidFill>
                  <a:srgbClr val="333333"/>
                </a:solidFill>
                <a:latin typeface="+mn-ea"/>
                <a:cs typeface="+mn-ea"/>
                <a:sym typeface="+mn-ea"/>
              </a:rPr>
              <a:t>（六）遭受有明显现场痕迹的盗窃或由于邮递人员的过失造成的整件取件不着的损失。</a:t>
            </a:r>
            <a:endParaRPr lang="zh-CN" altLang="en-US" sz="800" dirty="0">
              <a:solidFill>
                <a:srgbClr val="333333"/>
              </a:solidFill>
              <a:latin typeface="+mn-ea"/>
              <a:cs typeface="+mn-ea"/>
              <a:sym typeface="+mn-ea"/>
            </a:endParaRPr>
          </a:p>
          <a:p>
            <a:pPr>
              <a:lnSpc>
                <a:spcPct val="150000"/>
              </a:lnSpc>
              <a:spcBef>
                <a:spcPct val="0"/>
              </a:spcBef>
              <a:spcAft>
                <a:spcPct val="0"/>
              </a:spcAft>
            </a:pPr>
            <a:r>
              <a:rPr lang="zh-CN" altLang="en-US" sz="800" dirty="0">
                <a:solidFill>
                  <a:srgbClr val="333333"/>
                </a:solidFill>
                <a:latin typeface="+mn-ea"/>
                <a:cs typeface="+mn-ea"/>
                <a:sym typeface="+mn-ea"/>
              </a:rPr>
              <a:t>第八条 保险事故发生后，被保险人为防止或减少保险标的的损失所支付的必要的、合理的费用，由保险人承担。</a:t>
            </a:r>
            <a:endParaRPr lang="zh-CN" altLang="en-US" sz="800" dirty="0">
              <a:solidFill>
                <a:srgbClr val="333333"/>
              </a:solidFill>
              <a:latin typeface="+mn-ea"/>
              <a:cs typeface="+mn-ea"/>
              <a:sym typeface="+mn-ea"/>
            </a:endParaRPr>
          </a:p>
        </p:txBody>
      </p:sp>
      <p:sp>
        <p:nvSpPr>
          <p:cNvPr id="14" name="矩形 13"/>
          <p:cNvSpPr/>
          <p:nvPr>
            <p:custDataLst>
              <p:tags r:id="rId13"/>
            </p:custDataLst>
          </p:nvPr>
        </p:nvSpPr>
        <p:spPr>
          <a:xfrm>
            <a:off x="8394921" y="1789322"/>
            <a:ext cx="2782241" cy="409245"/>
          </a:xfrm>
          <a:prstGeom prst="rect">
            <a:avLst/>
          </a:prstGeom>
          <a:noFill/>
        </p:spPr>
        <p:txBody>
          <a:bodyPr wrap="square" lIns="0" tIns="0" rIns="0" bIns="0" rtlCol="0" anchor="b">
            <a:noAutofit/>
          </a:bodyPr>
          <a:lstStyle/>
          <a:p>
            <a:pPr algn="ctr">
              <a:spcBef>
                <a:spcPct val="0"/>
              </a:spcBef>
              <a:spcAft>
                <a:spcPct val="0"/>
              </a:spcAft>
            </a:pPr>
            <a:r>
              <a:rPr lang="zh-CN" altLang="en-US" sz="2000" b="1">
                <a:solidFill>
                  <a:schemeClr val="accent3"/>
                </a:solidFill>
                <a:latin typeface="+mn-ea"/>
                <a:cs typeface="+mn-ea"/>
                <a:sym typeface="+mn-ea"/>
              </a:rPr>
              <a:t>国内邮包（件）保险</a:t>
            </a:r>
            <a:endParaRPr lang="zh-CN" altLang="en-US" sz="2000" b="1">
              <a:solidFill>
                <a:schemeClr val="accent3"/>
              </a:solidFill>
              <a:latin typeface="+mn-ea"/>
              <a:cs typeface="+mn-ea"/>
              <a:sym typeface="+mn-ea"/>
            </a:endParaRPr>
          </a:p>
        </p:txBody>
      </p:sp>
      <p:sp>
        <p:nvSpPr>
          <p:cNvPr id="4" name="灯片编号占位符 3"/>
          <p:cNvSpPr>
            <a:spLocks noGrp="1"/>
          </p:cNvSpPr>
          <p:nvPr>
            <p:ph type="sldNum" sz="quarter" idx="12"/>
          </p:nvPr>
        </p:nvSpPr>
        <p:spPr/>
        <p:txBody>
          <a:bodyPr/>
          <a:p>
            <a:fld id="{49AE70B2-8BF9-45C0-BB95-33D1B9D3A854}" type="slidenum">
              <a:rPr lang="zh-CN" altLang="en-US" smtClean="0"/>
            </a:fld>
            <a:endParaRPr lang="zh-CN" altLang="en-US" dirty="0"/>
          </a:p>
        </p:txBody>
      </p:sp>
    </p:spTree>
    <p:custDataLst>
      <p:tags r:id="rId14"/>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4"/>
          <p:cNvSpPr txBox="1"/>
          <p:nvPr/>
        </p:nvSpPr>
        <p:spPr>
          <a:xfrm>
            <a:off x="4585333" y="3424634"/>
            <a:ext cx="4689296" cy="46037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dist" defTabSz="457200" rtl="0" eaLnBrk="1" fontAlgn="auto" latinLnBrk="0" hangingPunct="1">
              <a:lnSpc>
                <a:spcPct val="100000"/>
              </a:lnSpc>
              <a:spcBef>
                <a:spcPts val="0"/>
              </a:spcBef>
              <a:spcAft>
                <a:spcPts val="0"/>
              </a:spcAft>
              <a:buClrTx/>
              <a:buSzTx/>
              <a:buFontTx/>
              <a:buNone/>
              <a:defRPr/>
            </a:pPr>
            <a:r>
              <a:rPr kumimoji="1" lang="en-US" altLang="zh-CN" sz="2400" dirty="0">
                <a:solidFill>
                  <a:schemeClr val="tx1">
                    <a:lumMod val="50000"/>
                    <a:lumOff val="50000"/>
                  </a:schemeClr>
                </a:solidFill>
                <a:cs typeface="+mn-ea"/>
                <a:sym typeface="+mn-lt"/>
              </a:rPr>
              <a:t>Accident insurance</a:t>
            </a:r>
            <a:endParaRPr kumimoji="1" lang="en-US" altLang="zh-CN" sz="2400" i="0" u="none" strike="noStrike" cap="none" spc="0" normalizeH="0" baseline="0" dirty="0">
              <a:solidFill>
                <a:schemeClr val="bg1">
                  <a:lumMod val="75000"/>
                </a:schemeClr>
              </a:solidFill>
              <a:cs typeface="+mn-ea"/>
              <a:sym typeface="+mn-lt"/>
            </a:endParaRPr>
          </a:p>
        </p:txBody>
      </p:sp>
      <p:sp>
        <p:nvSpPr>
          <p:cNvPr id="3" name="文本框 8"/>
          <p:cNvSpPr txBox="1"/>
          <p:nvPr/>
        </p:nvSpPr>
        <p:spPr>
          <a:xfrm>
            <a:off x="4585335" y="2527300"/>
            <a:ext cx="6516370" cy="897255"/>
          </a:xfrm>
          <a:prstGeom prst="rect">
            <a:avLst/>
          </a:prstGeom>
          <a:noFill/>
        </p:spPr>
        <p:txBody>
          <a:bodyPr wrap="square" rtlCol="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457200" rtl="0" eaLnBrk="1" fontAlgn="auto" latinLnBrk="0" hangingPunct="1">
              <a:lnSpc>
                <a:spcPct val="100000"/>
              </a:lnSpc>
              <a:spcBef>
                <a:spcPts val="0"/>
              </a:spcBef>
              <a:spcAft>
                <a:spcPts val="0"/>
              </a:spcAft>
              <a:buClrTx/>
              <a:buSzTx/>
              <a:buFontTx/>
              <a:buNone/>
              <a:defRPr/>
            </a:pPr>
            <a:r>
              <a:rPr kumimoji="1" lang="zh-CN" altLang="en-US" sz="4400" b="1" i="0" u="none" strike="noStrike" kern="1200" cap="none" spc="0" normalizeH="0" baseline="0" noProof="0" dirty="0">
                <a:ln>
                  <a:noFill/>
                </a:ln>
                <a:solidFill>
                  <a:schemeClr val="tx1">
                    <a:lumMod val="75000"/>
                    <a:lumOff val="25000"/>
                  </a:schemeClr>
                </a:solidFill>
                <a:effectLst/>
                <a:uLnTx/>
                <a:uFillTx/>
                <a:cs typeface="+mn-ea"/>
                <a:sym typeface="+mn-lt"/>
              </a:rPr>
              <a:t>意外保险类产品介绍</a:t>
            </a:r>
            <a:endParaRPr kumimoji="1" lang="zh-CN" altLang="en-US" sz="4400" b="1" i="0" u="none" strike="noStrike" kern="1200" cap="none" spc="0" normalizeH="0" baseline="0" noProof="0" dirty="0">
              <a:ln>
                <a:noFill/>
              </a:ln>
              <a:solidFill>
                <a:schemeClr val="tx1">
                  <a:lumMod val="75000"/>
                  <a:lumOff val="25000"/>
                </a:schemeClr>
              </a:solidFill>
              <a:effectLst/>
              <a:uLnTx/>
              <a:uFillTx/>
              <a:cs typeface="+mn-ea"/>
              <a:sym typeface="+mn-lt"/>
            </a:endParaRPr>
          </a:p>
        </p:txBody>
      </p:sp>
      <p:cxnSp>
        <p:nvCxnSpPr>
          <p:cNvPr id="4" name="直接连接符 3"/>
          <p:cNvCxnSpPr/>
          <p:nvPr/>
        </p:nvCxnSpPr>
        <p:spPr>
          <a:xfrm>
            <a:off x="4416441" y="2757714"/>
            <a:ext cx="0" cy="1128585"/>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2699658" y="2485638"/>
            <a:ext cx="1547892" cy="1573583"/>
            <a:chOff x="2498710" y="2311467"/>
            <a:chExt cx="1748840" cy="1777866"/>
          </a:xfrm>
        </p:grpSpPr>
        <p:sp>
          <p:nvSpPr>
            <p:cNvPr id="6" name="椭圆 5"/>
            <p:cNvSpPr/>
            <p:nvPr/>
          </p:nvSpPr>
          <p:spPr>
            <a:xfrm>
              <a:off x="2644792" y="2457549"/>
              <a:ext cx="1456676" cy="14566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8000" dirty="0"/>
                <a:t>4</a:t>
              </a:r>
              <a:endParaRPr lang="en-US" altLang="zh-CN" sz="8000" dirty="0"/>
            </a:p>
          </p:txBody>
        </p:sp>
        <p:sp>
          <p:nvSpPr>
            <p:cNvPr id="7" name="椭圆 6"/>
            <p:cNvSpPr/>
            <p:nvPr/>
          </p:nvSpPr>
          <p:spPr>
            <a:xfrm>
              <a:off x="2498710" y="2311467"/>
              <a:ext cx="1748840" cy="1748840"/>
            </a:xfrm>
            <a:prstGeom prst="ellipse">
              <a:avLst/>
            </a:prstGeom>
            <a:no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8000" dirty="0"/>
            </a:p>
          </p:txBody>
        </p:sp>
        <p:sp>
          <p:nvSpPr>
            <p:cNvPr id="8" name="椭圆 7"/>
            <p:cNvSpPr/>
            <p:nvPr/>
          </p:nvSpPr>
          <p:spPr>
            <a:xfrm>
              <a:off x="3758995" y="3683265"/>
              <a:ext cx="406068" cy="4060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9" name="椭圆 8"/>
            <p:cNvSpPr/>
            <p:nvPr/>
          </p:nvSpPr>
          <p:spPr>
            <a:xfrm>
              <a:off x="2644791" y="2350267"/>
              <a:ext cx="255468" cy="2554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4"/>
          <p:cNvSpPr txBox="1"/>
          <p:nvPr/>
        </p:nvSpPr>
        <p:spPr>
          <a:xfrm>
            <a:off x="4585333" y="3424634"/>
            <a:ext cx="4689296" cy="46037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defRPr/>
            </a:pPr>
            <a:r>
              <a:rPr kumimoji="1" lang="en-US" altLang="zh-CN" sz="2400" dirty="0">
                <a:solidFill>
                  <a:schemeClr val="tx1">
                    <a:lumMod val="50000"/>
                    <a:lumOff val="50000"/>
                  </a:schemeClr>
                </a:solidFill>
                <a:cs typeface="+mn-ea"/>
                <a:sym typeface="+mn-lt"/>
              </a:rPr>
              <a:t>Ship Cargo Insurance</a:t>
            </a:r>
            <a:endParaRPr kumimoji="1" lang="en-US" altLang="zh-CN" sz="2400" i="0" u="none" strike="noStrike" cap="none" spc="0" normalizeH="0" baseline="0" dirty="0">
              <a:solidFill>
                <a:schemeClr val="bg1">
                  <a:lumMod val="75000"/>
                </a:schemeClr>
              </a:solidFill>
              <a:cs typeface="+mn-ea"/>
              <a:sym typeface="+mn-lt"/>
            </a:endParaRPr>
          </a:p>
        </p:txBody>
      </p:sp>
      <p:sp>
        <p:nvSpPr>
          <p:cNvPr id="3" name="文本框 8"/>
          <p:cNvSpPr txBox="1"/>
          <p:nvPr/>
        </p:nvSpPr>
        <p:spPr>
          <a:xfrm>
            <a:off x="4585335" y="2527300"/>
            <a:ext cx="6516370" cy="897255"/>
          </a:xfrm>
          <a:prstGeom prst="rect">
            <a:avLst/>
          </a:prstGeom>
          <a:noFill/>
        </p:spPr>
        <p:txBody>
          <a:bodyPr wrap="square" rtlCol="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457200" rtl="0" eaLnBrk="1" fontAlgn="auto" latinLnBrk="0" hangingPunct="1">
              <a:lnSpc>
                <a:spcPct val="100000"/>
              </a:lnSpc>
              <a:spcBef>
                <a:spcPts val="0"/>
              </a:spcBef>
              <a:spcAft>
                <a:spcPts val="0"/>
              </a:spcAft>
              <a:buClrTx/>
              <a:buSzTx/>
              <a:buFontTx/>
              <a:buNone/>
              <a:defRPr/>
            </a:pPr>
            <a:r>
              <a:rPr kumimoji="1" lang="zh-CN" altLang="en-US" sz="4400" b="1" i="0" u="none" strike="noStrike" kern="1200" cap="none" spc="0" normalizeH="0" baseline="0" noProof="0" dirty="0">
                <a:ln>
                  <a:noFill/>
                </a:ln>
                <a:solidFill>
                  <a:schemeClr val="tx1">
                    <a:lumMod val="75000"/>
                    <a:lumOff val="25000"/>
                  </a:schemeClr>
                </a:solidFill>
                <a:effectLst/>
                <a:uLnTx/>
                <a:uFillTx/>
                <a:cs typeface="+mn-ea"/>
                <a:sym typeface="+mn-lt"/>
              </a:rPr>
              <a:t>意外保险类产品介绍</a:t>
            </a:r>
            <a:endParaRPr kumimoji="1" lang="zh-CN" altLang="en-US" sz="4400" b="1" i="0" u="none" strike="noStrike" kern="1200" cap="none" spc="0" normalizeH="0" baseline="0" noProof="0" dirty="0">
              <a:ln>
                <a:noFill/>
              </a:ln>
              <a:solidFill>
                <a:schemeClr val="tx1">
                  <a:lumMod val="75000"/>
                  <a:lumOff val="25000"/>
                </a:schemeClr>
              </a:solidFill>
              <a:effectLst/>
              <a:uLnTx/>
              <a:uFillTx/>
              <a:cs typeface="+mn-ea"/>
              <a:sym typeface="+mn-lt"/>
            </a:endParaRPr>
          </a:p>
        </p:txBody>
      </p:sp>
      <p:cxnSp>
        <p:nvCxnSpPr>
          <p:cNvPr id="4" name="直接连接符 3"/>
          <p:cNvCxnSpPr/>
          <p:nvPr/>
        </p:nvCxnSpPr>
        <p:spPr>
          <a:xfrm>
            <a:off x="4416441" y="2757714"/>
            <a:ext cx="0" cy="1128585"/>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2699658" y="2485638"/>
            <a:ext cx="1547892" cy="1573583"/>
            <a:chOff x="2498710" y="2311467"/>
            <a:chExt cx="1748840" cy="1777866"/>
          </a:xfrm>
        </p:grpSpPr>
        <p:sp>
          <p:nvSpPr>
            <p:cNvPr id="6" name="椭圆 5"/>
            <p:cNvSpPr/>
            <p:nvPr/>
          </p:nvSpPr>
          <p:spPr>
            <a:xfrm>
              <a:off x="2644792" y="2457549"/>
              <a:ext cx="1456676" cy="14566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8000" dirty="0"/>
                <a:t>4</a:t>
              </a:r>
              <a:endParaRPr lang="en-US" altLang="zh-CN" sz="8000" dirty="0"/>
            </a:p>
          </p:txBody>
        </p:sp>
        <p:sp>
          <p:nvSpPr>
            <p:cNvPr id="7" name="椭圆 6"/>
            <p:cNvSpPr/>
            <p:nvPr/>
          </p:nvSpPr>
          <p:spPr>
            <a:xfrm>
              <a:off x="2498710" y="2311467"/>
              <a:ext cx="1748840" cy="1748840"/>
            </a:xfrm>
            <a:prstGeom prst="ellipse">
              <a:avLst/>
            </a:prstGeom>
            <a:no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8000" dirty="0"/>
            </a:p>
          </p:txBody>
        </p:sp>
        <p:sp>
          <p:nvSpPr>
            <p:cNvPr id="8" name="椭圆 7"/>
            <p:cNvSpPr/>
            <p:nvPr/>
          </p:nvSpPr>
          <p:spPr>
            <a:xfrm>
              <a:off x="3758995" y="3683265"/>
              <a:ext cx="406068" cy="4060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9" name="椭圆 8"/>
            <p:cNvSpPr/>
            <p:nvPr/>
          </p:nvSpPr>
          <p:spPr>
            <a:xfrm>
              <a:off x="2644791" y="2350267"/>
              <a:ext cx="255468" cy="2554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pic>
        <p:nvPicPr>
          <p:cNvPr id="10" name="图片 9"/>
          <p:cNvPicPr>
            <a:picLocks noChangeAspect="1"/>
          </p:cNvPicPr>
          <p:nvPr>
            <p:custDataLst>
              <p:tags r:id="rId1"/>
            </p:custData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mc:AlternateContent xmlns:mc="http://schemas.openxmlformats.org/markup-compatibility/2006" xmlns:p14="http://schemas.microsoft.com/office/powerpoint/2010/main">
        <mc:Choice Requires="p14">
          <p:contentPart r:id="rId3" p14:bwMode="auto">
            <p14:nvContentPartPr>
              <p14:cNvPr id="13" name="墨迹 12"/>
              <p14:cNvContentPartPr/>
              <p14:nvPr/>
            </p14:nvContentPartPr>
            <p14:xfrm>
              <a:off x="9370695" y="6288405"/>
              <a:ext cx="211455" cy="7620"/>
            </p14:xfrm>
          </p:contentPart>
        </mc:Choice>
        <mc:Fallback xmlns="">
          <p:pic>
            <p:nvPicPr>
              <p:cNvPr id="13" name="墨迹 12"/>
            </p:nvPicPr>
            <p:blipFill>
              <a:blip r:embed="rId4"/>
            </p:blipFill>
            <p:spPr>
              <a:xfrm>
                <a:off x="9370695" y="6288405"/>
                <a:ext cx="211455" cy="7620"/>
              </a:xfrm>
              <a:prstGeom prst="rect"/>
            </p:spPr>
          </p:pic>
        </mc:Fallback>
      </mc:AlternateContent>
      <mc:AlternateContent xmlns:mc="http://schemas.openxmlformats.org/markup-compatibility/2006" xmlns:p14="http://schemas.microsoft.com/office/powerpoint/2010/main">
        <mc:Choice Requires="p14">
          <p:contentPart r:id="rId5" p14:bwMode="auto">
            <p14:nvContentPartPr>
              <p14:cNvPr id="14" name="墨迹 13"/>
              <p14:cNvContentPartPr/>
              <p14:nvPr/>
            </p14:nvContentPartPr>
            <p14:xfrm>
              <a:off x="9377045" y="6281420"/>
              <a:ext cx="959485" cy="635"/>
            </p14:xfrm>
          </p:contentPart>
        </mc:Choice>
        <mc:Fallback xmlns="">
          <p:pic>
            <p:nvPicPr>
              <p:cNvPr id="14" name="墨迹 13"/>
            </p:nvPicPr>
            <p:blipFill>
              <a:blip r:embed="rId6"/>
            </p:blipFill>
            <p:spPr>
              <a:xfrm>
                <a:off x="9377045" y="6281420"/>
                <a:ext cx="959485" cy="635"/>
              </a:xfrm>
              <a:prstGeom prst="rect"/>
            </p:spPr>
          </p:pic>
        </mc:Fallback>
      </mc:AlternateContent>
      <mc:AlternateContent xmlns:mc="http://schemas.openxmlformats.org/markup-compatibility/2006" xmlns:p14="http://schemas.microsoft.com/office/powerpoint/2010/main">
        <mc:Choice Requires="p14">
          <p:contentPart r:id="rId7" p14:bwMode="auto">
            <p14:nvContentPartPr>
              <p14:cNvPr id="15" name="墨迹 14"/>
              <p14:cNvContentPartPr/>
              <p14:nvPr/>
            </p14:nvContentPartPr>
            <p14:xfrm>
              <a:off x="9180195" y="6111875"/>
              <a:ext cx="2536825" cy="415290"/>
            </p14:xfrm>
          </p:contentPart>
        </mc:Choice>
        <mc:Fallback xmlns="">
          <p:pic>
            <p:nvPicPr>
              <p:cNvPr id="15" name="墨迹 14"/>
            </p:nvPicPr>
            <p:blipFill>
              <a:blip r:embed="rId8"/>
            </p:blipFill>
            <p:spPr>
              <a:xfrm>
                <a:off x="9180195" y="6111875"/>
                <a:ext cx="2536825" cy="415290"/>
              </a:xfrm>
              <a:prstGeom prst="rect"/>
            </p:spPr>
          </p:pic>
        </mc:Fallback>
      </mc:AlternateContent>
      <mc:AlternateContent xmlns:mc="http://schemas.openxmlformats.org/markup-compatibility/2006" xmlns:p14="http://schemas.microsoft.com/office/powerpoint/2010/main">
        <mc:Choice Requires="p14">
          <p:contentPart r:id="rId9" p14:bwMode="auto">
            <p14:nvContentPartPr>
              <p14:cNvPr id="16" name="墨迹 15"/>
              <p14:cNvContentPartPr/>
              <p14:nvPr/>
            </p14:nvContentPartPr>
            <p14:xfrm>
              <a:off x="9587865" y="5955030"/>
              <a:ext cx="635" cy="635"/>
            </p14:xfrm>
          </p:contentPart>
        </mc:Choice>
        <mc:Fallback xmlns="">
          <p:pic>
            <p:nvPicPr>
              <p:cNvPr id="16" name="墨迹 15"/>
            </p:nvPicPr>
            <p:blipFill>
              <a:blip r:embed="rId10"/>
            </p:blipFill>
            <p:spPr>
              <a:xfrm>
                <a:off x="9587865" y="5955030"/>
                <a:ext cx="635" cy="635"/>
              </a:xfrm>
              <a:prstGeom prst="rect"/>
            </p:spPr>
          </p:pic>
        </mc:Fallback>
      </mc:AlternateContent>
      <p:pic>
        <p:nvPicPr>
          <p:cNvPr id="17" name="图片 16"/>
          <p:cNvPicPr>
            <a:picLocks noChangeAspect="1"/>
          </p:cNvPicPr>
          <p:nvPr/>
        </p:nvPicPr>
        <p:blipFill>
          <a:blip r:embed="rId11"/>
          <a:stretch>
            <a:fillRect/>
          </a:stretch>
        </p:blipFill>
        <p:spPr>
          <a:xfrm>
            <a:off x="8456295" y="5356860"/>
            <a:ext cx="3629025" cy="1352550"/>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3"/>
          <p:cNvSpPr>
            <a:spLocks noGrp="1"/>
          </p:cNvSpPr>
          <p:nvPr>
            <p:ph type="sldNum" sz="quarter" idx="12"/>
          </p:nvPr>
        </p:nvSpPr>
        <p:spPr/>
        <p:txBody>
          <a:bodyPr/>
          <a:lstStyle/>
          <a:p>
            <a:pPr lvl="0"/>
            <a:fld id="{FCEE2C88-6C8F-484D-AF69-578F576B1F44}" type="slidenum">
              <a:rPr lang="en-US" noProof="0" smtClean="0">
                <a:latin typeface="+mn-lt"/>
                <a:cs typeface="+mn-ea"/>
                <a:sym typeface="+mn-lt"/>
              </a:rPr>
            </a:fld>
            <a:endParaRPr lang="en-US" noProof="0" dirty="0">
              <a:latin typeface="+mn-lt"/>
              <a:cs typeface="+mn-ea"/>
              <a:sym typeface="+mn-lt"/>
            </a:endParaRPr>
          </a:p>
        </p:txBody>
      </p:sp>
      <p:sp>
        <p:nvSpPr>
          <p:cNvPr id="4" name="Slide Number Placeholder 3"/>
          <p:cNvSpPr txBox="1"/>
          <p:nvPr/>
        </p:nvSpPr>
        <p:spPr>
          <a:xfrm>
            <a:off x="11481724" y="436880"/>
            <a:ext cx="431078" cy="188223"/>
          </a:xfrm>
          <a:prstGeom prst="rect">
            <a:avLst/>
          </a:prstGeom>
        </p:spPr>
        <p:txBody>
          <a:bodyPr lIns="0" tIns="0" rIns="0" bIns="0"/>
          <a:lstStyle>
            <a:defPPr>
              <a:defRPr lang="zh-CN"/>
            </a:defPPr>
            <a:lvl1pPr marL="0" algn="ctr" defTabSz="914400" rtl="0" eaLnBrk="1" latinLnBrk="0" hangingPunct="1">
              <a:defRPr sz="1000" kern="1200">
                <a:solidFill>
                  <a:schemeClr val="bg1">
                    <a:lumMod val="50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FCEE2C88-6C8F-484D-AF69-578F576B1F44}" type="slidenum">
              <a:rPr lang="en-US" smtClean="0">
                <a:solidFill>
                  <a:schemeClr val="tx1"/>
                </a:solidFill>
                <a:latin typeface="+mn-lt"/>
                <a:cs typeface="+mn-ea"/>
                <a:sym typeface="+mn-lt"/>
              </a:rPr>
            </a:fld>
            <a:endParaRPr lang="en-US" dirty="0">
              <a:solidFill>
                <a:schemeClr val="tx1"/>
              </a:solidFill>
              <a:latin typeface="+mn-lt"/>
              <a:cs typeface="+mn-ea"/>
              <a:sym typeface="+mn-lt"/>
            </a:endParaRPr>
          </a:p>
        </p:txBody>
      </p:sp>
      <p:sp>
        <p:nvSpPr>
          <p:cNvPr id="5" name="Text Placeholder 32"/>
          <p:cNvSpPr txBox="1"/>
          <p:nvPr/>
        </p:nvSpPr>
        <p:spPr>
          <a:xfrm>
            <a:off x="1298879" y="4125055"/>
            <a:ext cx="2190156" cy="1900022"/>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ctr" defTabSz="685800" rtl="0" eaLnBrk="1" fontAlgn="auto" latinLnBrk="0" hangingPunct="1">
              <a:lnSpc>
                <a:spcPct val="150000"/>
              </a:lnSpc>
              <a:spcBef>
                <a:spcPts val="750"/>
              </a:spcBef>
              <a:spcAft>
                <a:spcPts val="0"/>
              </a:spcAft>
              <a:buClrTx/>
              <a:buSzTx/>
              <a:buFont typeface="Arial" panose="020B0604020202020204" pitchFamily="34" charset="0"/>
              <a:buNone/>
              <a:defRPr/>
            </a:pPr>
            <a:r>
              <a:rPr kumimoji="0" lang="en-US" sz="1000" b="0" i="0" u="none" strike="noStrike" kern="1200" cap="none" spc="0" normalizeH="0" baseline="0" noProof="0" dirty="0" err="1">
                <a:ln>
                  <a:noFill/>
                </a:ln>
                <a:solidFill>
                  <a:schemeClr val="accent2"/>
                </a:solidFill>
                <a:effectLst/>
                <a:uLnTx/>
                <a:uFillTx/>
                <a:latin typeface="+mn-lt"/>
                <a:cs typeface="+mn-ea"/>
                <a:sym typeface="+mn-lt"/>
              </a:rPr>
              <a:t>Liquorice</a:t>
            </a:r>
            <a:r>
              <a:rPr kumimoji="0" lang="en-US" sz="1000" b="0" i="0" u="none" strike="noStrike" kern="1200" cap="none" spc="0" normalizeH="0" baseline="0" noProof="0" dirty="0">
                <a:ln>
                  <a:noFill/>
                </a:ln>
                <a:solidFill>
                  <a:schemeClr val="accent2"/>
                </a:solidFill>
                <a:effectLst/>
                <a:uLnTx/>
                <a:uFillTx/>
                <a:latin typeface="+mn-lt"/>
                <a:cs typeface="+mn-ea"/>
                <a:sym typeface="+mn-lt"/>
              </a:rPr>
              <a:t> </a:t>
            </a:r>
            <a:r>
              <a:rPr kumimoji="0" lang="en-US" sz="1000" b="0" i="0" u="none" strike="noStrike" kern="1200" cap="none" spc="0" normalizeH="0" baseline="0" noProof="0" dirty="0" err="1">
                <a:ln>
                  <a:noFill/>
                </a:ln>
                <a:solidFill>
                  <a:schemeClr val="accent2"/>
                </a:solidFill>
                <a:effectLst/>
                <a:uLnTx/>
                <a:uFillTx/>
                <a:latin typeface="+mn-lt"/>
                <a:cs typeface="+mn-ea"/>
                <a:sym typeface="+mn-lt"/>
              </a:rPr>
              <a:t>chupa</a:t>
            </a:r>
            <a:r>
              <a:rPr kumimoji="0" lang="en-US" sz="1000" b="0" i="0" u="none" strike="noStrike" kern="1200" cap="none" spc="0" normalizeH="0" baseline="0" noProof="0" dirty="0">
                <a:ln>
                  <a:noFill/>
                </a:ln>
                <a:solidFill>
                  <a:schemeClr val="accent2"/>
                </a:solidFill>
                <a:effectLst/>
                <a:uLnTx/>
                <a:uFillTx/>
                <a:latin typeface="+mn-lt"/>
                <a:cs typeface="+mn-ea"/>
                <a:sym typeface="+mn-lt"/>
              </a:rPr>
              <a:t> </a:t>
            </a:r>
            <a:r>
              <a:rPr kumimoji="0" lang="en-US" sz="1000" b="0" i="0" u="none" strike="noStrike" kern="1200" cap="none" spc="0" normalizeH="0" baseline="0" noProof="0" dirty="0" err="1">
                <a:ln>
                  <a:noFill/>
                </a:ln>
                <a:solidFill>
                  <a:schemeClr val="accent2"/>
                </a:solidFill>
                <a:effectLst/>
                <a:uLnTx/>
                <a:uFillTx/>
                <a:latin typeface="+mn-lt"/>
                <a:cs typeface="+mn-ea"/>
                <a:sym typeface="+mn-lt"/>
              </a:rPr>
              <a:t>chups</a:t>
            </a:r>
            <a:r>
              <a:rPr kumimoji="0" lang="en-US" sz="1000" b="0" i="0" u="none" strike="noStrike" kern="1200" cap="none" spc="0" normalizeH="0" baseline="0" noProof="0" dirty="0">
                <a:ln>
                  <a:noFill/>
                </a:ln>
                <a:solidFill>
                  <a:schemeClr val="accent2"/>
                </a:solidFill>
                <a:effectLst/>
                <a:uLnTx/>
                <a:uFillTx/>
                <a:latin typeface="+mn-lt"/>
                <a:cs typeface="+mn-ea"/>
                <a:sym typeface="+mn-lt"/>
              </a:rPr>
              <a:t> </a:t>
            </a:r>
            <a:r>
              <a:rPr kumimoji="0" lang="en-US" sz="1000" b="0" i="0" u="none" strike="noStrike" kern="1200" cap="none" spc="0" normalizeH="0" baseline="0" noProof="0" dirty="0" err="1">
                <a:ln>
                  <a:noFill/>
                </a:ln>
                <a:solidFill>
                  <a:schemeClr val="accent2"/>
                </a:solidFill>
                <a:effectLst/>
                <a:uLnTx/>
                <a:uFillTx/>
                <a:latin typeface="+mn-lt"/>
                <a:cs typeface="+mn-ea"/>
                <a:sym typeface="+mn-lt"/>
              </a:rPr>
              <a:t>applicake</a:t>
            </a:r>
            <a:r>
              <a:rPr kumimoji="0" lang="en-US" sz="1000" b="0" i="0" u="none" strike="noStrike" kern="1200" cap="none" spc="0" normalizeH="0" baseline="0" noProof="0" dirty="0">
                <a:ln>
                  <a:noFill/>
                </a:ln>
                <a:solidFill>
                  <a:schemeClr val="accent2"/>
                </a:solidFill>
                <a:effectLst/>
                <a:uLnTx/>
                <a:uFillTx/>
                <a:latin typeface="+mn-lt"/>
                <a:cs typeface="+mn-ea"/>
                <a:sym typeface="+mn-lt"/>
              </a:rPr>
              <a:t> apple pie cupcake brownie bear claw  cake gingerbread cotton candy. Bear claw croissant apple pie. Croissant cake tart </a:t>
            </a:r>
            <a:r>
              <a:rPr kumimoji="0" lang="en-US" sz="1000" b="0" i="0" u="none" strike="noStrike" kern="1200" cap="none" spc="0" normalizeH="0" baseline="0" noProof="0" dirty="0" err="1">
                <a:ln>
                  <a:noFill/>
                </a:ln>
                <a:solidFill>
                  <a:schemeClr val="accent2"/>
                </a:solidFill>
                <a:effectLst/>
                <a:uLnTx/>
                <a:uFillTx/>
                <a:latin typeface="+mn-lt"/>
                <a:cs typeface="+mn-ea"/>
                <a:sym typeface="+mn-lt"/>
              </a:rPr>
              <a:t>liquorice</a:t>
            </a:r>
            <a:r>
              <a:rPr kumimoji="0" lang="en-US" sz="1000" b="0" i="0" u="none" strike="noStrike" kern="1200" cap="none" spc="0" normalizeH="0" baseline="0" noProof="0" dirty="0">
                <a:ln>
                  <a:noFill/>
                </a:ln>
                <a:solidFill>
                  <a:schemeClr val="accent2"/>
                </a:solidFill>
                <a:effectLst/>
                <a:uLnTx/>
                <a:uFillTx/>
                <a:latin typeface="+mn-lt"/>
                <a:cs typeface="+mn-ea"/>
                <a:sym typeface="+mn-lt"/>
              </a:rPr>
              <a:t> tart pastry. Gingerbread jelly soufflé bonbon sesame snaps. Tiramisu pie sesame snaps sweet roll</a:t>
            </a:r>
            <a:endParaRPr kumimoji="0" lang="en-US" sz="1000" b="0" i="0" u="none" strike="noStrike" kern="1200" cap="none" spc="0" normalizeH="0" baseline="0" noProof="0" dirty="0">
              <a:ln>
                <a:noFill/>
              </a:ln>
              <a:solidFill>
                <a:schemeClr val="accent2"/>
              </a:solidFill>
              <a:effectLst/>
              <a:uLnTx/>
              <a:uFillTx/>
              <a:latin typeface="+mn-lt"/>
              <a:cs typeface="+mn-ea"/>
              <a:sym typeface="+mn-lt"/>
            </a:endParaRPr>
          </a:p>
        </p:txBody>
      </p:sp>
      <p:sp>
        <p:nvSpPr>
          <p:cNvPr id="6" name="Text Placeholder 33"/>
          <p:cNvSpPr txBox="1"/>
          <p:nvPr/>
        </p:nvSpPr>
        <p:spPr>
          <a:xfrm>
            <a:off x="1396008" y="3872308"/>
            <a:ext cx="1995898" cy="280177"/>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0" indent="0" algn="ctr">
              <a:buNone/>
            </a:pPr>
            <a:r>
              <a:rPr lang="zh-CN" altLang="en-US" sz="1600" b="1" dirty="0">
                <a:solidFill>
                  <a:schemeClr val="accent2"/>
                </a:solidFill>
                <a:latin typeface="+mn-lt"/>
                <a:cs typeface="+mn-ea"/>
                <a:sym typeface="+mn-lt"/>
              </a:rPr>
              <a:t>商业策略</a:t>
            </a:r>
            <a:endParaRPr kumimoji="0" lang="en-AU" sz="1600" b="1" i="0" u="none" strike="noStrike" kern="1200" cap="none" spc="0" normalizeH="0" baseline="0" noProof="0" dirty="0">
              <a:ln>
                <a:noFill/>
              </a:ln>
              <a:solidFill>
                <a:schemeClr val="accent2"/>
              </a:solidFill>
              <a:effectLst/>
              <a:uLnTx/>
              <a:uFillTx/>
              <a:latin typeface="+mn-lt"/>
              <a:cs typeface="+mn-ea"/>
              <a:sym typeface="+mn-lt"/>
            </a:endParaRPr>
          </a:p>
        </p:txBody>
      </p:sp>
      <p:sp>
        <p:nvSpPr>
          <p:cNvPr id="7" name="Oval 25"/>
          <p:cNvSpPr/>
          <p:nvPr/>
        </p:nvSpPr>
        <p:spPr>
          <a:xfrm>
            <a:off x="1453008" y="1644650"/>
            <a:ext cx="1881899" cy="188189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4800" b="0" i="0" u="none" strike="noStrike" kern="1200" cap="none" spc="0" normalizeH="0" baseline="0" noProof="0" dirty="0">
              <a:ln>
                <a:noFill/>
              </a:ln>
              <a:solidFill>
                <a:schemeClr val="tx1"/>
              </a:solidFill>
              <a:effectLst/>
              <a:uLnTx/>
              <a:uFillTx/>
              <a:cs typeface="+mn-ea"/>
              <a:sym typeface="+mn-lt"/>
            </a:endParaRPr>
          </a:p>
        </p:txBody>
      </p:sp>
      <p:sp>
        <p:nvSpPr>
          <p:cNvPr id="8" name="Freeform 224"/>
          <p:cNvSpPr>
            <a:spLocks noEditPoints="1" noChangeArrowheads="1"/>
          </p:cNvSpPr>
          <p:nvPr/>
        </p:nvSpPr>
        <p:spPr bwMode="auto">
          <a:xfrm>
            <a:off x="2043817" y="2269218"/>
            <a:ext cx="700281" cy="700221"/>
          </a:xfrm>
          <a:custGeom>
            <a:avLst/>
            <a:gdLst>
              <a:gd name="T0" fmla="*/ 3 w 47"/>
              <a:gd name="T1" fmla="*/ 0 h 47"/>
              <a:gd name="T2" fmla="*/ 21 w 47"/>
              <a:gd name="T3" fmla="*/ 0 h 47"/>
              <a:gd name="T4" fmla="*/ 21 w 47"/>
              <a:gd name="T5" fmla="*/ 3 h 47"/>
              <a:gd name="T6" fmla="*/ 3 w 47"/>
              <a:gd name="T7" fmla="*/ 3 h 47"/>
              <a:gd name="T8" fmla="*/ 3 w 47"/>
              <a:gd name="T9" fmla="*/ 0 h 47"/>
              <a:gd name="T10" fmla="*/ 26 w 47"/>
              <a:gd name="T11" fmla="*/ 0 h 47"/>
              <a:gd name="T12" fmla="*/ 44 w 47"/>
              <a:gd name="T13" fmla="*/ 0 h 47"/>
              <a:gd name="T14" fmla="*/ 44 w 47"/>
              <a:gd name="T15" fmla="*/ 3 h 47"/>
              <a:gd name="T16" fmla="*/ 26 w 47"/>
              <a:gd name="T17" fmla="*/ 3 h 47"/>
              <a:gd name="T18" fmla="*/ 26 w 47"/>
              <a:gd name="T19" fmla="*/ 0 h 47"/>
              <a:gd name="T20" fmla="*/ 43 w 47"/>
              <a:gd name="T21" fmla="*/ 15 h 47"/>
              <a:gd name="T22" fmla="*/ 41 w 47"/>
              <a:gd name="T23" fmla="*/ 15 h 47"/>
              <a:gd name="T24" fmla="*/ 41 w 47"/>
              <a:gd name="T25" fmla="*/ 3 h 47"/>
              <a:gd name="T26" fmla="*/ 29 w 47"/>
              <a:gd name="T27" fmla="*/ 3 h 47"/>
              <a:gd name="T28" fmla="*/ 29 w 47"/>
              <a:gd name="T29" fmla="*/ 15 h 47"/>
              <a:gd name="T30" fmla="*/ 18 w 47"/>
              <a:gd name="T31" fmla="*/ 15 h 47"/>
              <a:gd name="T32" fmla="*/ 18 w 47"/>
              <a:gd name="T33" fmla="*/ 3 h 47"/>
              <a:gd name="T34" fmla="*/ 6 w 47"/>
              <a:gd name="T35" fmla="*/ 3 h 47"/>
              <a:gd name="T36" fmla="*/ 6 w 47"/>
              <a:gd name="T37" fmla="*/ 15 h 47"/>
              <a:gd name="T38" fmla="*/ 4 w 47"/>
              <a:gd name="T39" fmla="*/ 15 h 47"/>
              <a:gd name="T40" fmla="*/ 0 w 47"/>
              <a:gd name="T41" fmla="*/ 18 h 47"/>
              <a:gd name="T42" fmla="*/ 0 w 47"/>
              <a:gd name="T43" fmla="*/ 44 h 47"/>
              <a:gd name="T44" fmla="*/ 4 w 47"/>
              <a:gd name="T45" fmla="*/ 47 h 47"/>
              <a:gd name="T46" fmla="*/ 17 w 47"/>
              <a:gd name="T47" fmla="*/ 47 h 47"/>
              <a:gd name="T48" fmla="*/ 21 w 47"/>
              <a:gd name="T49" fmla="*/ 44 h 47"/>
              <a:gd name="T50" fmla="*/ 21 w 47"/>
              <a:gd name="T51" fmla="*/ 27 h 47"/>
              <a:gd name="T52" fmla="*/ 26 w 47"/>
              <a:gd name="T53" fmla="*/ 27 h 47"/>
              <a:gd name="T54" fmla="*/ 26 w 47"/>
              <a:gd name="T55" fmla="*/ 44 h 47"/>
              <a:gd name="T56" fmla="*/ 30 w 47"/>
              <a:gd name="T57" fmla="*/ 47 h 47"/>
              <a:gd name="T58" fmla="*/ 43 w 47"/>
              <a:gd name="T59" fmla="*/ 47 h 47"/>
              <a:gd name="T60" fmla="*/ 47 w 47"/>
              <a:gd name="T61" fmla="*/ 44 h 47"/>
              <a:gd name="T62" fmla="*/ 47 w 47"/>
              <a:gd name="T63" fmla="*/ 18 h 47"/>
              <a:gd name="T64" fmla="*/ 43 w 47"/>
              <a:gd name="T65" fmla="*/ 15 h 47"/>
              <a:gd name="T66" fmla="*/ 16 w 47"/>
              <a:gd name="T67" fmla="*/ 44 h 47"/>
              <a:gd name="T68" fmla="*/ 5 w 47"/>
              <a:gd name="T69" fmla="*/ 44 h 47"/>
              <a:gd name="T70" fmla="*/ 3 w 47"/>
              <a:gd name="T71" fmla="*/ 42 h 47"/>
              <a:gd name="T72" fmla="*/ 5 w 47"/>
              <a:gd name="T73" fmla="*/ 41 h 47"/>
              <a:gd name="T74" fmla="*/ 16 w 47"/>
              <a:gd name="T75" fmla="*/ 41 h 47"/>
              <a:gd name="T76" fmla="*/ 18 w 47"/>
              <a:gd name="T77" fmla="*/ 42 h 47"/>
              <a:gd name="T78" fmla="*/ 16 w 47"/>
              <a:gd name="T79" fmla="*/ 44 h 47"/>
              <a:gd name="T80" fmla="*/ 25 w 47"/>
              <a:gd name="T81" fmla="*/ 24 h 47"/>
              <a:gd name="T82" fmla="*/ 22 w 47"/>
              <a:gd name="T83" fmla="*/ 24 h 47"/>
              <a:gd name="T84" fmla="*/ 21 w 47"/>
              <a:gd name="T85" fmla="*/ 22 h 47"/>
              <a:gd name="T86" fmla="*/ 22 w 47"/>
              <a:gd name="T87" fmla="*/ 21 h 47"/>
              <a:gd name="T88" fmla="*/ 25 w 47"/>
              <a:gd name="T89" fmla="*/ 21 h 47"/>
              <a:gd name="T90" fmla="*/ 26 w 47"/>
              <a:gd name="T91" fmla="*/ 22 h 47"/>
              <a:gd name="T92" fmla="*/ 25 w 47"/>
              <a:gd name="T93" fmla="*/ 24 h 47"/>
              <a:gd name="T94" fmla="*/ 42 w 47"/>
              <a:gd name="T95" fmla="*/ 44 h 47"/>
              <a:gd name="T96" fmla="*/ 31 w 47"/>
              <a:gd name="T97" fmla="*/ 44 h 47"/>
              <a:gd name="T98" fmla="*/ 29 w 47"/>
              <a:gd name="T99" fmla="*/ 42 h 47"/>
              <a:gd name="T100" fmla="*/ 31 w 47"/>
              <a:gd name="T101" fmla="*/ 41 h 47"/>
              <a:gd name="T102" fmla="*/ 42 w 47"/>
              <a:gd name="T103" fmla="*/ 41 h 47"/>
              <a:gd name="T104" fmla="*/ 44 w 47"/>
              <a:gd name="T105" fmla="*/ 42 h 47"/>
              <a:gd name="T106" fmla="*/ 42 w 47"/>
              <a:gd name="T107" fmla="*/ 44 h 47"/>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47"/>
              <a:gd name="T163" fmla="*/ 0 h 47"/>
              <a:gd name="T164" fmla="*/ 47 w 47"/>
              <a:gd name="T165" fmla="*/ 47 h 47"/>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47" h="47">
                <a:moveTo>
                  <a:pt x="3" y="0"/>
                </a:moveTo>
                <a:cubicBezTo>
                  <a:pt x="21" y="0"/>
                  <a:pt x="21" y="0"/>
                  <a:pt x="21" y="0"/>
                </a:cubicBezTo>
                <a:cubicBezTo>
                  <a:pt x="21" y="3"/>
                  <a:pt x="21" y="3"/>
                  <a:pt x="21" y="3"/>
                </a:cubicBezTo>
                <a:cubicBezTo>
                  <a:pt x="3" y="3"/>
                  <a:pt x="3" y="3"/>
                  <a:pt x="3" y="3"/>
                </a:cubicBezTo>
                <a:lnTo>
                  <a:pt x="3" y="0"/>
                </a:lnTo>
                <a:close/>
                <a:moveTo>
                  <a:pt x="26" y="0"/>
                </a:moveTo>
                <a:cubicBezTo>
                  <a:pt x="44" y="0"/>
                  <a:pt x="44" y="0"/>
                  <a:pt x="44" y="0"/>
                </a:cubicBezTo>
                <a:cubicBezTo>
                  <a:pt x="44" y="3"/>
                  <a:pt x="44" y="3"/>
                  <a:pt x="44" y="3"/>
                </a:cubicBezTo>
                <a:cubicBezTo>
                  <a:pt x="26" y="3"/>
                  <a:pt x="26" y="3"/>
                  <a:pt x="26" y="3"/>
                </a:cubicBezTo>
                <a:lnTo>
                  <a:pt x="26" y="0"/>
                </a:lnTo>
                <a:close/>
                <a:moveTo>
                  <a:pt x="43" y="15"/>
                </a:moveTo>
                <a:cubicBezTo>
                  <a:pt x="41" y="15"/>
                  <a:pt x="41" y="15"/>
                  <a:pt x="41" y="15"/>
                </a:cubicBezTo>
                <a:cubicBezTo>
                  <a:pt x="41" y="3"/>
                  <a:pt x="41" y="3"/>
                  <a:pt x="41" y="3"/>
                </a:cubicBezTo>
                <a:cubicBezTo>
                  <a:pt x="29" y="3"/>
                  <a:pt x="29" y="3"/>
                  <a:pt x="29" y="3"/>
                </a:cubicBezTo>
                <a:cubicBezTo>
                  <a:pt x="29" y="15"/>
                  <a:pt x="29" y="15"/>
                  <a:pt x="29" y="15"/>
                </a:cubicBezTo>
                <a:cubicBezTo>
                  <a:pt x="18" y="15"/>
                  <a:pt x="18" y="15"/>
                  <a:pt x="18" y="15"/>
                </a:cubicBezTo>
                <a:cubicBezTo>
                  <a:pt x="18" y="3"/>
                  <a:pt x="18" y="3"/>
                  <a:pt x="18" y="3"/>
                </a:cubicBezTo>
                <a:cubicBezTo>
                  <a:pt x="6" y="3"/>
                  <a:pt x="6" y="3"/>
                  <a:pt x="6" y="3"/>
                </a:cubicBezTo>
                <a:cubicBezTo>
                  <a:pt x="6" y="15"/>
                  <a:pt x="6" y="15"/>
                  <a:pt x="6" y="15"/>
                </a:cubicBezTo>
                <a:cubicBezTo>
                  <a:pt x="4" y="15"/>
                  <a:pt x="4" y="15"/>
                  <a:pt x="4" y="15"/>
                </a:cubicBezTo>
                <a:cubicBezTo>
                  <a:pt x="2" y="15"/>
                  <a:pt x="0" y="16"/>
                  <a:pt x="0" y="18"/>
                </a:cubicBezTo>
                <a:cubicBezTo>
                  <a:pt x="0" y="44"/>
                  <a:pt x="0" y="44"/>
                  <a:pt x="0" y="44"/>
                </a:cubicBezTo>
                <a:cubicBezTo>
                  <a:pt x="0" y="45"/>
                  <a:pt x="2" y="47"/>
                  <a:pt x="4" y="47"/>
                </a:cubicBezTo>
                <a:cubicBezTo>
                  <a:pt x="17" y="47"/>
                  <a:pt x="17" y="47"/>
                  <a:pt x="17" y="47"/>
                </a:cubicBezTo>
                <a:cubicBezTo>
                  <a:pt x="19" y="47"/>
                  <a:pt x="21" y="45"/>
                  <a:pt x="21" y="44"/>
                </a:cubicBezTo>
                <a:cubicBezTo>
                  <a:pt x="21" y="27"/>
                  <a:pt x="21" y="27"/>
                  <a:pt x="21" y="27"/>
                </a:cubicBezTo>
                <a:cubicBezTo>
                  <a:pt x="26" y="27"/>
                  <a:pt x="26" y="27"/>
                  <a:pt x="26" y="27"/>
                </a:cubicBezTo>
                <a:cubicBezTo>
                  <a:pt x="26" y="44"/>
                  <a:pt x="26" y="44"/>
                  <a:pt x="26" y="44"/>
                </a:cubicBezTo>
                <a:cubicBezTo>
                  <a:pt x="26" y="45"/>
                  <a:pt x="28" y="47"/>
                  <a:pt x="30" y="47"/>
                </a:cubicBezTo>
                <a:cubicBezTo>
                  <a:pt x="43" y="47"/>
                  <a:pt x="43" y="47"/>
                  <a:pt x="43" y="47"/>
                </a:cubicBezTo>
                <a:cubicBezTo>
                  <a:pt x="45" y="47"/>
                  <a:pt x="47" y="45"/>
                  <a:pt x="47" y="44"/>
                </a:cubicBezTo>
                <a:cubicBezTo>
                  <a:pt x="47" y="18"/>
                  <a:pt x="47" y="18"/>
                  <a:pt x="47" y="18"/>
                </a:cubicBezTo>
                <a:cubicBezTo>
                  <a:pt x="47" y="16"/>
                  <a:pt x="45" y="15"/>
                  <a:pt x="43" y="15"/>
                </a:cubicBezTo>
                <a:close/>
                <a:moveTo>
                  <a:pt x="16" y="44"/>
                </a:moveTo>
                <a:cubicBezTo>
                  <a:pt x="5" y="44"/>
                  <a:pt x="5" y="44"/>
                  <a:pt x="5" y="44"/>
                </a:cubicBezTo>
                <a:cubicBezTo>
                  <a:pt x="4" y="44"/>
                  <a:pt x="3" y="43"/>
                  <a:pt x="3" y="42"/>
                </a:cubicBezTo>
                <a:cubicBezTo>
                  <a:pt x="3" y="42"/>
                  <a:pt x="4" y="41"/>
                  <a:pt x="5" y="41"/>
                </a:cubicBezTo>
                <a:cubicBezTo>
                  <a:pt x="16" y="41"/>
                  <a:pt x="16" y="41"/>
                  <a:pt x="16" y="41"/>
                </a:cubicBezTo>
                <a:cubicBezTo>
                  <a:pt x="17" y="41"/>
                  <a:pt x="18" y="42"/>
                  <a:pt x="18" y="42"/>
                </a:cubicBezTo>
                <a:cubicBezTo>
                  <a:pt x="18" y="43"/>
                  <a:pt x="17" y="44"/>
                  <a:pt x="16" y="44"/>
                </a:cubicBezTo>
                <a:close/>
                <a:moveTo>
                  <a:pt x="25" y="24"/>
                </a:moveTo>
                <a:cubicBezTo>
                  <a:pt x="22" y="24"/>
                  <a:pt x="22" y="24"/>
                  <a:pt x="22" y="24"/>
                </a:cubicBezTo>
                <a:cubicBezTo>
                  <a:pt x="21" y="24"/>
                  <a:pt x="21" y="23"/>
                  <a:pt x="21" y="22"/>
                </a:cubicBezTo>
                <a:cubicBezTo>
                  <a:pt x="21" y="21"/>
                  <a:pt x="21" y="21"/>
                  <a:pt x="22" y="21"/>
                </a:cubicBezTo>
                <a:cubicBezTo>
                  <a:pt x="25" y="21"/>
                  <a:pt x="25" y="21"/>
                  <a:pt x="25" y="21"/>
                </a:cubicBezTo>
                <a:cubicBezTo>
                  <a:pt x="26" y="21"/>
                  <a:pt x="26" y="21"/>
                  <a:pt x="26" y="22"/>
                </a:cubicBezTo>
                <a:cubicBezTo>
                  <a:pt x="26" y="23"/>
                  <a:pt x="26" y="24"/>
                  <a:pt x="25" y="24"/>
                </a:cubicBezTo>
                <a:close/>
                <a:moveTo>
                  <a:pt x="42" y="44"/>
                </a:moveTo>
                <a:cubicBezTo>
                  <a:pt x="31" y="44"/>
                  <a:pt x="31" y="44"/>
                  <a:pt x="31" y="44"/>
                </a:cubicBezTo>
                <a:cubicBezTo>
                  <a:pt x="30" y="44"/>
                  <a:pt x="29" y="43"/>
                  <a:pt x="29" y="42"/>
                </a:cubicBezTo>
                <a:cubicBezTo>
                  <a:pt x="29" y="42"/>
                  <a:pt x="30" y="41"/>
                  <a:pt x="31" y="41"/>
                </a:cubicBezTo>
                <a:cubicBezTo>
                  <a:pt x="42" y="41"/>
                  <a:pt x="42" y="41"/>
                  <a:pt x="42" y="41"/>
                </a:cubicBezTo>
                <a:cubicBezTo>
                  <a:pt x="43" y="41"/>
                  <a:pt x="44" y="42"/>
                  <a:pt x="44" y="42"/>
                </a:cubicBezTo>
                <a:cubicBezTo>
                  <a:pt x="44" y="43"/>
                  <a:pt x="43" y="44"/>
                  <a:pt x="42" y="44"/>
                </a:cubicBezTo>
                <a:close/>
              </a:path>
            </a:pathLst>
          </a:custGeom>
          <a:solidFill>
            <a:srgbClr val="FFFFFF"/>
          </a:solidFill>
          <a:ln>
            <a:noFill/>
          </a:ln>
        </p:spPr>
        <p:txBody>
          <a:bodyPr/>
          <a:lstStyle/>
          <a:p>
            <a:endParaRPr lang="zh-CN" altLang="zh-CN">
              <a:cs typeface="+mn-ea"/>
              <a:sym typeface="+mn-lt"/>
            </a:endParaRPr>
          </a:p>
        </p:txBody>
      </p:sp>
      <p:sp>
        <p:nvSpPr>
          <p:cNvPr id="9" name="Oval 21"/>
          <p:cNvSpPr/>
          <p:nvPr/>
        </p:nvSpPr>
        <p:spPr>
          <a:xfrm>
            <a:off x="3921037" y="1702131"/>
            <a:ext cx="1881899" cy="1881899"/>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5400" b="0" i="0" u="none" strike="noStrike" kern="1200" cap="none" spc="0" normalizeH="0" baseline="0" noProof="0" dirty="0">
              <a:ln>
                <a:noFill/>
              </a:ln>
              <a:solidFill>
                <a:schemeClr val="tx1"/>
              </a:solidFill>
              <a:effectLst/>
              <a:uLnTx/>
              <a:uFillTx/>
              <a:cs typeface="+mn-ea"/>
              <a:sym typeface="+mn-lt"/>
            </a:endParaRPr>
          </a:p>
        </p:txBody>
      </p:sp>
      <p:sp>
        <p:nvSpPr>
          <p:cNvPr id="10" name="Text Placeholder 33"/>
          <p:cNvSpPr txBox="1"/>
          <p:nvPr/>
        </p:nvSpPr>
        <p:spPr>
          <a:xfrm>
            <a:off x="3864037" y="3929789"/>
            <a:ext cx="1995898" cy="280177"/>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0" indent="0" algn="ctr">
              <a:buNone/>
            </a:pPr>
            <a:r>
              <a:rPr lang="zh-CN" altLang="en-US" sz="1600" b="1" dirty="0">
                <a:solidFill>
                  <a:schemeClr val="accent2"/>
                </a:solidFill>
                <a:latin typeface="+mn-lt"/>
                <a:cs typeface="+mn-ea"/>
                <a:sym typeface="+mn-lt"/>
              </a:rPr>
              <a:t>概念想法</a:t>
            </a:r>
            <a:endParaRPr kumimoji="0" lang="en-AU" sz="1600" b="1" i="0" u="none" strike="noStrike" kern="1200" cap="none" spc="0" normalizeH="0" baseline="0" noProof="0" dirty="0">
              <a:ln>
                <a:noFill/>
              </a:ln>
              <a:solidFill>
                <a:schemeClr val="accent2"/>
              </a:solidFill>
              <a:effectLst/>
              <a:uLnTx/>
              <a:uFillTx/>
              <a:latin typeface="+mn-lt"/>
              <a:cs typeface="+mn-ea"/>
              <a:sym typeface="+mn-lt"/>
            </a:endParaRPr>
          </a:p>
        </p:txBody>
      </p:sp>
      <p:grpSp>
        <p:nvGrpSpPr>
          <p:cNvPr id="11" name="Group 8"/>
          <p:cNvGrpSpPr>
            <a:grpSpLocks noChangeAspect="1"/>
          </p:cNvGrpSpPr>
          <p:nvPr/>
        </p:nvGrpSpPr>
        <p:grpSpPr bwMode="auto">
          <a:xfrm>
            <a:off x="3898374" y="1644650"/>
            <a:ext cx="1927225" cy="2284413"/>
            <a:chOff x="2456" y="1036"/>
            <a:chExt cx="1214" cy="1439"/>
          </a:xfrm>
        </p:grpSpPr>
        <p:sp>
          <p:nvSpPr>
            <p:cNvPr id="12" name="AutoShape 7"/>
            <p:cNvSpPr>
              <a:spLocks noChangeAspect="1" noChangeArrowheads="1" noTextEdit="1"/>
            </p:cNvSpPr>
            <p:nvPr/>
          </p:nvSpPr>
          <p:spPr bwMode="auto">
            <a:xfrm>
              <a:off x="2456" y="1036"/>
              <a:ext cx="1214" cy="1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3" name="Rectangle 9"/>
            <p:cNvSpPr>
              <a:spLocks noChangeArrowheads="1"/>
            </p:cNvSpPr>
            <p:nvPr/>
          </p:nvSpPr>
          <p:spPr bwMode="auto">
            <a:xfrm>
              <a:off x="2871" y="1350"/>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pPr>
              <a:endParaRPr kumimoji="0" lang="zh-CN" altLang="zh-CN" sz="1800" b="0" i="0" u="none" strike="noStrike" cap="none" normalizeH="0" baseline="0" dirty="0">
                <a:ln>
                  <a:noFill/>
                </a:ln>
                <a:effectLst/>
                <a:latin typeface="+mn-lt"/>
                <a:cs typeface="+mn-ea"/>
                <a:sym typeface="+mn-lt"/>
              </a:endParaRPr>
            </a:p>
          </p:txBody>
        </p:sp>
      </p:grpSp>
      <p:grpSp>
        <p:nvGrpSpPr>
          <p:cNvPr id="14" name="Group 8"/>
          <p:cNvGrpSpPr/>
          <p:nvPr/>
        </p:nvGrpSpPr>
        <p:grpSpPr>
          <a:xfrm>
            <a:off x="4553007" y="2206276"/>
            <a:ext cx="617959" cy="841402"/>
            <a:chOff x="2767013" y="609600"/>
            <a:chExt cx="561975" cy="765176"/>
          </a:xfrm>
          <a:solidFill>
            <a:schemeClr val="bg1"/>
          </a:solidFill>
        </p:grpSpPr>
        <p:sp>
          <p:nvSpPr>
            <p:cNvPr id="15" name="Freeform 5"/>
            <p:cNvSpPr>
              <a:spLocks noEditPoints="1"/>
            </p:cNvSpPr>
            <p:nvPr/>
          </p:nvSpPr>
          <p:spPr bwMode="auto">
            <a:xfrm>
              <a:off x="2767013" y="609600"/>
              <a:ext cx="561975" cy="609600"/>
            </a:xfrm>
            <a:custGeom>
              <a:avLst/>
              <a:gdLst>
                <a:gd name="T0" fmla="*/ 100 w 147"/>
                <a:gd name="T1" fmla="*/ 160 h 160"/>
                <a:gd name="T2" fmla="*/ 143 w 147"/>
                <a:gd name="T3" fmla="*/ 59 h 160"/>
                <a:gd name="T4" fmla="*/ 73 w 147"/>
                <a:gd name="T5" fmla="*/ 0 h 160"/>
                <a:gd name="T6" fmla="*/ 3 w 147"/>
                <a:gd name="T7" fmla="*/ 59 h 160"/>
                <a:gd name="T8" fmla="*/ 46 w 147"/>
                <a:gd name="T9" fmla="*/ 160 h 160"/>
                <a:gd name="T10" fmla="*/ 100 w 147"/>
                <a:gd name="T11" fmla="*/ 160 h 160"/>
                <a:gd name="T12" fmla="*/ 19 w 147"/>
                <a:gd name="T13" fmla="*/ 60 h 160"/>
                <a:gd name="T14" fmla="*/ 73 w 147"/>
                <a:gd name="T15" fmla="*/ 16 h 160"/>
                <a:gd name="T16" fmla="*/ 127 w 147"/>
                <a:gd name="T17" fmla="*/ 60 h 160"/>
                <a:gd name="T18" fmla="*/ 110 w 147"/>
                <a:gd name="T19" fmla="*/ 100 h 160"/>
                <a:gd name="T20" fmla="*/ 86 w 147"/>
                <a:gd name="T21" fmla="*/ 144 h 160"/>
                <a:gd name="T22" fmla="*/ 79 w 147"/>
                <a:gd name="T23" fmla="*/ 144 h 160"/>
                <a:gd name="T24" fmla="*/ 79 w 147"/>
                <a:gd name="T25" fmla="*/ 87 h 160"/>
                <a:gd name="T26" fmla="*/ 88 w 147"/>
                <a:gd name="T27" fmla="*/ 87 h 160"/>
                <a:gd name="T28" fmla="*/ 100 w 147"/>
                <a:gd name="T29" fmla="*/ 75 h 160"/>
                <a:gd name="T30" fmla="*/ 88 w 147"/>
                <a:gd name="T31" fmla="*/ 63 h 160"/>
                <a:gd name="T32" fmla="*/ 76 w 147"/>
                <a:gd name="T33" fmla="*/ 75 h 160"/>
                <a:gd name="T34" fmla="*/ 76 w 147"/>
                <a:gd name="T35" fmla="*/ 75 h 160"/>
                <a:gd name="T36" fmla="*/ 71 w 147"/>
                <a:gd name="T37" fmla="*/ 75 h 160"/>
                <a:gd name="T38" fmla="*/ 71 w 147"/>
                <a:gd name="T39" fmla="*/ 75 h 160"/>
                <a:gd name="T40" fmla="*/ 59 w 147"/>
                <a:gd name="T41" fmla="*/ 63 h 160"/>
                <a:gd name="T42" fmla="*/ 47 w 147"/>
                <a:gd name="T43" fmla="*/ 75 h 160"/>
                <a:gd name="T44" fmla="*/ 59 w 147"/>
                <a:gd name="T45" fmla="*/ 87 h 160"/>
                <a:gd name="T46" fmla="*/ 67 w 147"/>
                <a:gd name="T47" fmla="*/ 87 h 160"/>
                <a:gd name="T48" fmla="*/ 67 w 147"/>
                <a:gd name="T49" fmla="*/ 144 h 160"/>
                <a:gd name="T50" fmla="*/ 60 w 147"/>
                <a:gd name="T51" fmla="*/ 144 h 160"/>
                <a:gd name="T52" fmla="*/ 37 w 147"/>
                <a:gd name="T53" fmla="*/ 100 h 160"/>
                <a:gd name="T54" fmla="*/ 19 w 147"/>
                <a:gd name="T55" fmla="*/ 6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7" h="160">
                  <a:moveTo>
                    <a:pt x="100" y="160"/>
                  </a:moveTo>
                  <a:cubicBezTo>
                    <a:pt x="100" y="116"/>
                    <a:pt x="147" y="102"/>
                    <a:pt x="143" y="59"/>
                  </a:cubicBezTo>
                  <a:cubicBezTo>
                    <a:pt x="141" y="31"/>
                    <a:pt x="122" y="0"/>
                    <a:pt x="73" y="0"/>
                  </a:cubicBezTo>
                  <a:cubicBezTo>
                    <a:pt x="24" y="0"/>
                    <a:pt x="5" y="31"/>
                    <a:pt x="3" y="59"/>
                  </a:cubicBezTo>
                  <a:cubicBezTo>
                    <a:pt x="0" y="102"/>
                    <a:pt x="46" y="116"/>
                    <a:pt x="46" y="160"/>
                  </a:cubicBezTo>
                  <a:lnTo>
                    <a:pt x="100" y="160"/>
                  </a:lnTo>
                  <a:close/>
                  <a:moveTo>
                    <a:pt x="19" y="60"/>
                  </a:moveTo>
                  <a:cubicBezTo>
                    <a:pt x="20" y="47"/>
                    <a:pt x="28" y="16"/>
                    <a:pt x="73" y="16"/>
                  </a:cubicBezTo>
                  <a:cubicBezTo>
                    <a:pt x="119" y="16"/>
                    <a:pt x="126" y="47"/>
                    <a:pt x="127" y="60"/>
                  </a:cubicBezTo>
                  <a:cubicBezTo>
                    <a:pt x="128" y="75"/>
                    <a:pt x="121" y="85"/>
                    <a:pt x="110" y="100"/>
                  </a:cubicBezTo>
                  <a:cubicBezTo>
                    <a:pt x="100" y="112"/>
                    <a:pt x="90" y="126"/>
                    <a:pt x="86" y="144"/>
                  </a:cubicBezTo>
                  <a:cubicBezTo>
                    <a:pt x="79" y="144"/>
                    <a:pt x="79" y="144"/>
                    <a:pt x="79" y="144"/>
                  </a:cubicBezTo>
                  <a:cubicBezTo>
                    <a:pt x="79" y="87"/>
                    <a:pt x="79" y="87"/>
                    <a:pt x="79" y="87"/>
                  </a:cubicBezTo>
                  <a:cubicBezTo>
                    <a:pt x="88" y="87"/>
                    <a:pt x="88" y="87"/>
                    <a:pt x="88" y="87"/>
                  </a:cubicBezTo>
                  <a:cubicBezTo>
                    <a:pt x="94" y="87"/>
                    <a:pt x="100" y="82"/>
                    <a:pt x="100" y="75"/>
                  </a:cubicBezTo>
                  <a:cubicBezTo>
                    <a:pt x="100" y="68"/>
                    <a:pt x="94" y="63"/>
                    <a:pt x="88" y="63"/>
                  </a:cubicBezTo>
                  <a:cubicBezTo>
                    <a:pt x="81" y="63"/>
                    <a:pt x="76" y="68"/>
                    <a:pt x="76" y="75"/>
                  </a:cubicBezTo>
                  <a:cubicBezTo>
                    <a:pt x="76" y="75"/>
                    <a:pt x="76" y="75"/>
                    <a:pt x="76" y="75"/>
                  </a:cubicBezTo>
                  <a:cubicBezTo>
                    <a:pt x="71" y="75"/>
                    <a:pt x="71" y="75"/>
                    <a:pt x="71" y="75"/>
                  </a:cubicBezTo>
                  <a:cubicBezTo>
                    <a:pt x="71" y="75"/>
                    <a:pt x="71" y="75"/>
                    <a:pt x="71" y="75"/>
                  </a:cubicBezTo>
                  <a:cubicBezTo>
                    <a:pt x="71" y="68"/>
                    <a:pt x="65" y="63"/>
                    <a:pt x="59" y="63"/>
                  </a:cubicBezTo>
                  <a:cubicBezTo>
                    <a:pt x="52" y="63"/>
                    <a:pt x="47" y="68"/>
                    <a:pt x="47" y="75"/>
                  </a:cubicBezTo>
                  <a:cubicBezTo>
                    <a:pt x="47" y="82"/>
                    <a:pt x="52" y="87"/>
                    <a:pt x="59" y="87"/>
                  </a:cubicBezTo>
                  <a:cubicBezTo>
                    <a:pt x="67" y="87"/>
                    <a:pt x="67" y="87"/>
                    <a:pt x="67" y="87"/>
                  </a:cubicBezTo>
                  <a:cubicBezTo>
                    <a:pt x="67" y="144"/>
                    <a:pt x="67" y="144"/>
                    <a:pt x="67" y="144"/>
                  </a:cubicBezTo>
                  <a:cubicBezTo>
                    <a:pt x="60" y="144"/>
                    <a:pt x="60" y="144"/>
                    <a:pt x="60" y="144"/>
                  </a:cubicBezTo>
                  <a:cubicBezTo>
                    <a:pt x="56" y="126"/>
                    <a:pt x="46" y="112"/>
                    <a:pt x="37" y="100"/>
                  </a:cubicBezTo>
                  <a:cubicBezTo>
                    <a:pt x="25" y="85"/>
                    <a:pt x="18" y="75"/>
                    <a:pt x="19"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sp>
          <p:nvSpPr>
            <p:cNvPr id="16" name="Freeform 6"/>
            <p:cNvSpPr/>
            <p:nvPr/>
          </p:nvSpPr>
          <p:spPr bwMode="auto">
            <a:xfrm>
              <a:off x="2938463" y="1265238"/>
              <a:ext cx="214313" cy="109538"/>
            </a:xfrm>
            <a:custGeom>
              <a:avLst/>
              <a:gdLst>
                <a:gd name="T0" fmla="*/ 0 w 56"/>
                <a:gd name="T1" fmla="*/ 21 h 29"/>
                <a:gd name="T2" fmla="*/ 28 w 56"/>
                <a:gd name="T3" fmla="*/ 29 h 29"/>
                <a:gd name="T4" fmla="*/ 56 w 56"/>
                <a:gd name="T5" fmla="*/ 21 h 29"/>
                <a:gd name="T6" fmla="*/ 56 w 56"/>
                <a:gd name="T7" fmla="*/ 0 h 29"/>
                <a:gd name="T8" fmla="*/ 0 w 56"/>
                <a:gd name="T9" fmla="*/ 0 h 29"/>
                <a:gd name="T10" fmla="*/ 0 w 56"/>
                <a:gd name="T11" fmla="*/ 21 h 29"/>
              </a:gdLst>
              <a:ahLst/>
              <a:cxnLst>
                <a:cxn ang="0">
                  <a:pos x="T0" y="T1"/>
                </a:cxn>
                <a:cxn ang="0">
                  <a:pos x="T2" y="T3"/>
                </a:cxn>
                <a:cxn ang="0">
                  <a:pos x="T4" y="T5"/>
                </a:cxn>
                <a:cxn ang="0">
                  <a:pos x="T6" y="T7"/>
                </a:cxn>
                <a:cxn ang="0">
                  <a:pos x="T8" y="T9"/>
                </a:cxn>
                <a:cxn ang="0">
                  <a:pos x="T10" y="T11"/>
                </a:cxn>
              </a:cxnLst>
              <a:rect l="0" t="0" r="r" b="b"/>
              <a:pathLst>
                <a:path w="56" h="29">
                  <a:moveTo>
                    <a:pt x="0" y="21"/>
                  </a:moveTo>
                  <a:cubicBezTo>
                    <a:pt x="8" y="26"/>
                    <a:pt x="17" y="29"/>
                    <a:pt x="28" y="29"/>
                  </a:cubicBezTo>
                  <a:cubicBezTo>
                    <a:pt x="39" y="29"/>
                    <a:pt x="48" y="26"/>
                    <a:pt x="56" y="21"/>
                  </a:cubicBezTo>
                  <a:cubicBezTo>
                    <a:pt x="56" y="0"/>
                    <a:pt x="56" y="0"/>
                    <a:pt x="56" y="0"/>
                  </a:cubicBezTo>
                  <a:cubicBezTo>
                    <a:pt x="0" y="0"/>
                    <a:pt x="0" y="0"/>
                    <a:pt x="0" y="0"/>
                  </a:cubicBezTo>
                  <a:lnTo>
                    <a:pt x="0" y="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grpSp>
      <p:sp>
        <p:nvSpPr>
          <p:cNvPr id="17" name="Text Placeholder 32"/>
          <p:cNvSpPr txBox="1"/>
          <p:nvPr/>
        </p:nvSpPr>
        <p:spPr>
          <a:xfrm>
            <a:off x="3766908" y="4182536"/>
            <a:ext cx="2190156" cy="1900022"/>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ctr" defTabSz="685800" rtl="0" eaLnBrk="1" fontAlgn="auto" latinLnBrk="0" hangingPunct="1">
              <a:lnSpc>
                <a:spcPct val="150000"/>
              </a:lnSpc>
              <a:spcBef>
                <a:spcPts val="750"/>
              </a:spcBef>
              <a:spcAft>
                <a:spcPts val="0"/>
              </a:spcAft>
              <a:buClrTx/>
              <a:buSzTx/>
              <a:buFont typeface="Arial" panose="020B0604020202020204" pitchFamily="34" charset="0"/>
              <a:buNone/>
              <a:defRPr/>
            </a:pPr>
            <a:r>
              <a:rPr kumimoji="0" lang="en-US" sz="1000" b="0" i="0" u="none" strike="noStrike" kern="1200" cap="none" spc="0" normalizeH="0" baseline="0" noProof="0" dirty="0" err="1">
                <a:ln>
                  <a:noFill/>
                </a:ln>
                <a:solidFill>
                  <a:schemeClr val="accent2"/>
                </a:solidFill>
                <a:effectLst/>
                <a:uLnTx/>
                <a:uFillTx/>
                <a:latin typeface="+mn-lt"/>
                <a:cs typeface="+mn-ea"/>
                <a:sym typeface="+mn-lt"/>
              </a:rPr>
              <a:t>Liquorice</a:t>
            </a:r>
            <a:r>
              <a:rPr kumimoji="0" lang="en-US" sz="1000" b="0" i="0" u="none" strike="noStrike" kern="1200" cap="none" spc="0" normalizeH="0" baseline="0" noProof="0" dirty="0">
                <a:ln>
                  <a:noFill/>
                </a:ln>
                <a:solidFill>
                  <a:schemeClr val="accent2"/>
                </a:solidFill>
                <a:effectLst/>
                <a:uLnTx/>
                <a:uFillTx/>
                <a:latin typeface="+mn-lt"/>
                <a:cs typeface="+mn-ea"/>
                <a:sym typeface="+mn-lt"/>
              </a:rPr>
              <a:t> </a:t>
            </a:r>
            <a:r>
              <a:rPr kumimoji="0" lang="en-US" sz="1000" b="0" i="0" u="none" strike="noStrike" kern="1200" cap="none" spc="0" normalizeH="0" baseline="0" noProof="0" dirty="0" err="1">
                <a:ln>
                  <a:noFill/>
                </a:ln>
                <a:solidFill>
                  <a:schemeClr val="accent2"/>
                </a:solidFill>
                <a:effectLst/>
                <a:uLnTx/>
                <a:uFillTx/>
                <a:latin typeface="+mn-lt"/>
                <a:cs typeface="+mn-ea"/>
                <a:sym typeface="+mn-lt"/>
              </a:rPr>
              <a:t>chupa</a:t>
            </a:r>
            <a:r>
              <a:rPr kumimoji="0" lang="en-US" sz="1000" b="0" i="0" u="none" strike="noStrike" kern="1200" cap="none" spc="0" normalizeH="0" baseline="0" noProof="0" dirty="0">
                <a:ln>
                  <a:noFill/>
                </a:ln>
                <a:solidFill>
                  <a:schemeClr val="accent2"/>
                </a:solidFill>
                <a:effectLst/>
                <a:uLnTx/>
                <a:uFillTx/>
                <a:latin typeface="+mn-lt"/>
                <a:cs typeface="+mn-ea"/>
                <a:sym typeface="+mn-lt"/>
              </a:rPr>
              <a:t> </a:t>
            </a:r>
            <a:r>
              <a:rPr kumimoji="0" lang="en-US" sz="1000" b="0" i="0" u="none" strike="noStrike" kern="1200" cap="none" spc="0" normalizeH="0" baseline="0" noProof="0" dirty="0" err="1">
                <a:ln>
                  <a:noFill/>
                </a:ln>
                <a:solidFill>
                  <a:schemeClr val="accent2"/>
                </a:solidFill>
                <a:effectLst/>
                <a:uLnTx/>
                <a:uFillTx/>
                <a:latin typeface="+mn-lt"/>
                <a:cs typeface="+mn-ea"/>
                <a:sym typeface="+mn-lt"/>
              </a:rPr>
              <a:t>chups</a:t>
            </a:r>
            <a:r>
              <a:rPr kumimoji="0" lang="en-US" sz="1000" b="0" i="0" u="none" strike="noStrike" kern="1200" cap="none" spc="0" normalizeH="0" baseline="0" noProof="0" dirty="0">
                <a:ln>
                  <a:noFill/>
                </a:ln>
                <a:solidFill>
                  <a:schemeClr val="accent2"/>
                </a:solidFill>
                <a:effectLst/>
                <a:uLnTx/>
                <a:uFillTx/>
                <a:latin typeface="+mn-lt"/>
                <a:cs typeface="+mn-ea"/>
                <a:sym typeface="+mn-lt"/>
              </a:rPr>
              <a:t> </a:t>
            </a:r>
            <a:r>
              <a:rPr kumimoji="0" lang="en-US" sz="1000" b="0" i="0" u="none" strike="noStrike" kern="1200" cap="none" spc="0" normalizeH="0" baseline="0" noProof="0" dirty="0" err="1">
                <a:ln>
                  <a:noFill/>
                </a:ln>
                <a:solidFill>
                  <a:schemeClr val="accent2"/>
                </a:solidFill>
                <a:effectLst/>
                <a:uLnTx/>
                <a:uFillTx/>
                <a:latin typeface="+mn-lt"/>
                <a:cs typeface="+mn-ea"/>
                <a:sym typeface="+mn-lt"/>
              </a:rPr>
              <a:t>applicake</a:t>
            </a:r>
            <a:r>
              <a:rPr kumimoji="0" lang="en-US" sz="1000" b="0" i="0" u="none" strike="noStrike" kern="1200" cap="none" spc="0" normalizeH="0" baseline="0" noProof="0" dirty="0">
                <a:ln>
                  <a:noFill/>
                </a:ln>
                <a:solidFill>
                  <a:schemeClr val="accent2"/>
                </a:solidFill>
                <a:effectLst/>
                <a:uLnTx/>
                <a:uFillTx/>
                <a:latin typeface="+mn-lt"/>
                <a:cs typeface="+mn-ea"/>
                <a:sym typeface="+mn-lt"/>
              </a:rPr>
              <a:t> apple pie cupcake brownie bear claw  cake gingerbread cotton candy. Bear claw croissant apple pie. Croissant cake tart </a:t>
            </a:r>
            <a:r>
              <a:rPr kumimoji="0" lang="en-US" sz="1000" b="0" i="0" u="none" strike="noStrike" kern="1200" cap="none" spc="0" normalizeH="0" baseline="0" noProof="0" dirty="0" err="1">
                <a:ln>
                  <a:noFill/>
                </a:ln>
                <a:solidFill>
                  <a:schemeClr val="accent2"/>
                </a:solidFill>
                <a:effectLst/>
                <a:uLnTx/>
                <a:uFillTx/>
                <a:latin typeface="+mn-lt"/>
                <a:cs typeface="+mn-ea"/>
                <a:sym typeface="+mn-lt"/>
              </a:rPr>
              <a:t>liquorice</a:t>
            </a:r>
            <a:r>
              <a:rPr kumimoji="0" lang="en-US" sz="1000" b="0" i="0" u="none" strike="noStrike" kern="1200" cap="none" spc="0" normalizeH="0" baseline="0" noProof="0" dirty="0">
                <a:ln>
                  <a:noFill/>
                </a:ln>
                <a:solidFill>
                  <a:schemeClr val="accent2"/>
                </a:solidFill>
                <a:effectLst/>
                <a:uLnTx/>
                <a:uFillTx/>
                <a:latin typeface="+mn-lt"/>
                <a:cs typeface="+mn-ea"/>
                <a:sym typeface="+mn-lt"/>
              </a:rPr>
              <a:t> tart pastry. Gingerbread jelly soufflé bonbon sesame snaps. Tiramisu pie sesame snaps sweet roll</a:t>
            </a:r>
            <a:endParaRPr kumimoji="0" lang="en-US" sz="1000" b="0" i="0" u="none" strike="noStrike" kern="1200" cap="none" spc="0" normalizeH="0" baseline="0" noProof="0" dirty="0">
              <a:ln>
                <a:noFill/>
              </a:ln>
              <a:solidFill>
                <a:schemeClr val="accent2"/>
              </a:solidFill>
              <a:effectLst/>
              <a:uLnTx/>
              <a:uFillTx/>
              <a:latin typeface="+mn-lt"/>
              <a:cs typeface="+mn-ea"/>
              <a:sym typeface="+mn-lt"/>
            </a:endParaRPr>
          </a:p>
        </p:txBody>
      </p:sp>
      <p:sp>
        <p:nvSpPr>
          <p:cNvPr id="18" name="Text Placeholder 33"/>
          <p:cNvSpPr txBox="1"/>
          <p:nvPr/>
        </p:nvSpPr>
        <p:spPr>
          <a:xfrm>
            <a:off x="6332066" y="3872308"/>
            <a:ext cx="1995898" cy="280177"/>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0" indent="0" algn="ctr">
              <a:buNone/>
            </a:pPr>
            <a:r>
              <a:rPr lang="zh-CN" altLang="en-US" sz="1600" b="1" dirty="0">
                <a:solidFill>
                  <a:schemeClr val="accent2"/>
                </a:solidFill>
                <a:latin typeface="+mn-lt"/>
                <a:cs typeface="+mn-ea"/>
                <a:sym typeface="+mn-lt"/>
              </a:rPr>
              <a:t>用户体验</a:t>
            </a:r>
            <a:endParaRPr kumimoji="0" lang="en-AU" sz="1600" b="1" i="0" u="none" strike="noStrike" kern="1200" cap="none" spc="0" normalizeH="0" baseline="0" noProof="0" dirty="0">
              <a:ln>
                <a:noFill/>
              </a:ln>
              <a:solidFill>
                <a:schemeClr val="accent2"/>
              </a:solidFill>
              <a:effectLst/>
              <a:uLnTx/>
              <a:uFillTx/>
              <a:latin typeface="+mn-lt"/>
              <a:cs typeface="+mn-ea"/>
              <a:sym typeface="+mn-lt"/>
            </a:endParaRPr>
          </a:p>
        </p:txBody>
      </p:sp>
      <p:sp>
        <p:nvSpPr>
          <p:cNvPr id="19" name="Oval 25"/>
          <p:cNvSpPr/>
          <p:nvPr/>
        </p:nvSpPr>
        <p:spPr>
          <a:xfrm>
            <a:off x="6389066" y="1644650"/>
            <a:ext cx="1881899" cy="188189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4800" b="0" i="0" u="none" strike="noStrike" kern="1200" cap="none" spc="0" normalizeH="0" baseline="0" noProof="0" dirty="0">
              <a:ln>
                <a:noFill/>
              </a:ln>
              <a:solidFill>
                <a:schemeClr val="tx1"/>
              </a:solidFill>
              <a:effectLst/>
              <a:uLnTx/>
              <a:uFillTx/>
              <a:cs typeface="+mn-ea"/>
              <a:sym typeface="+mn-lt"/>
            </a:endParaRPr>
          </a:p>
        </p:txBody>
      </p:sp>
      <p:sp>
        <p:nvSpPr>
          <p:cNvPr id="20" name="Freeform 201"/>
          <p:cNvSpPr>
            <a:spLocks noChangeArrowheads="1"/>
          </p:cNvSpPr>
          <p:nvPr/>
        </p:nvSpPr>
        <p:spPr bwMode="auto">
          <a:xfrm>
            <a:off x="6870740" y="2173733"/>
            <a:ext cx="918550" cy="891189"/>
          </a:xfrm>
          <a:custGeom>
            <a:avLst/>
            <a:gdLst>
              <a:gd name="T0" fmla="*/ 39 w 62"/>
              <a:gd name="T1" fmla="*/ 42 h 60"/>
              <a:gd name="T2" fmla="*/ 37 w 62"/>
              <a:gd name="T3" fmla="*/ 38 h 60"/>
              <a:gd name="T4" fmla="*/ 43 w 62"/>
              <a:gd name="T5" fmla="*/ 27 h 60"/>
              <a:gd name="T6" fmla="*/ 44 w 62"/>
              <a:gd name="T7" fmla="*/ 19 h 60"/>
              <a:gd name="T8" fmla="*/ 31 w 62"/>
              <a:gd name="T9" fmla="*/ 0 h 60"/>
              <a:gd name="T10" fmla="*/ 18 w 62"/>
              <a:gd name="T11" fmla="*/ 19 h 60"/>
              <a:gd name="T12" fmla="*/ 20 w 62"/>
              <a:gd name="T13" fmla="*/ 27 h 60"/>
              <a:gd name="T14" fmla="*/ 25 w 62"/>
              <a:gd name="T15" fmla="*/ 38 h 60"/>
              <a:gd name="T16" fmla="*/ 23 w 62"/>
              <a:gd name="T17" fmla="*/ 42 h 60"/>
              <a:gd name="T18" fmla="*/ 0 w 62"/>
              <a:gd name="T19" fmla="*/ 60 h 60"/>
              <a:gd name="T20" fmla="*/ 31 w 62"/>
              <a:gd name="T21" fmla="*/ 60 h 60"/>
              <a:gd name="T22" fmla="*/ 62 w 62"/>
              <a:gd name="T23" fmla="*/ 60 h 60"/>
              <a:gd name="T24" fmla="*/ 39 w 62"/>
              <a:gd name="T25" fmla="*/ 42 h 6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2"/>
              <a:gd name="T40" fmla="*/ 0 h 60"/>
              <a:gd name="T41" fmla="*/ 62 w 62"/>
              <a:gd name="T42" fmla="*/ 60 h 6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2" h="60">
                <a:moveTo>
                  <a:pt x="39" y="42"/>
                </a:moveTo>
                <a:cubicBezTo>
                  <a:pt x="37" y="42"/>
                  <a:pt x="37" y="38"/>
                  <a:pt x="37" y="38"/>
                </a:cubicBezTo>
                <a:cubicBezTo>
                  <a:pt x="37" y="38"/>
                  <a:pt x="42" y="33"/>
                  <a:pt x="43" y="27"/>
                </a:cubicBezTo>
                <a:cubicBezTo>
                  <a:pt x="45" y="27"/>
                  <a:pt x="47" y="21"/>
                  <a:pt x="44" y="19"/>
                </a:cubicBezTo>
                <a:cubicBezTo>
                  <a:pt x="44" y="16"/>
                  <a:pt x="48" y="0"/>
                  <a:pt x="31" y="0"/>
                </a:cubicBezTo>
                <a:cubicBezTo>
                  <a:pt x="15" y="0"/>
                  <a:pt x="18" y="16"/>
                  <a:pt x="18" y="19"/>
                </a:cubicBezTo>
                <a:cubicBezTo>
                  <a:pt x="15" y="21"/>
                  <a:pt x="17" y="27"/>
                  <a:pt x="20" y="27"/>
                </a:cubicBezTo>
                <a:cubicBezTo>
                  <a:pt x="21" y="33"/>
                  <a:pt x="25" y="38"/>
                  <a:pt x="25" y="38"/>
                </a:cubicBezTo>
                <a:cubicBezTo>
                  <a:pt x="25" y="38"/>
                  <a:pt x="25" y="42"/>
                  <a:pt x="23" y="42"/>
                </a:cubicBezTo>
                <a:cubicBezTo>
                  <a:pt x="19" y="43"/>
                  <a:pt x="0" y="51"/>
                  <a:pt x="0" y="60"/>
                </a:cubicBezTo>
                <a:cubicBezTo>
                  <a:pt x="31" y="60"/>
                  <a:pt x="31" y="60"/>
                  <a:pt x="31" y="60"/>
                </a:cubicBezTo>
                <a:cubicBezTo>
                  <a:pt x="62" y="60"/>
                  <a:pt x="62" y="60"/>
                  <a:pt x="62" y="60"/>
                </a:cubicBezTo>
                <a:cubicBezTo>
                  <a:pt x="62" y="51"/>
                  <a:pt x="44" y="43"/>
                  <a:pt x="39" y="42"/>
                </a:cubicBezTo>
                <a:close/>
              </a:path>
            </a:pathLst>
          </a:custGeom>
          <a:solidFill>
            <a:srgbClr val="FFFFFF"/>
          </a:solidFill>
          <a:ln>
            <a:noFill/>
          </a:ln>
        </p:spPr>
        <p:txBody>
          <a:bodyPr/>
          <a:lstStyle/>
          <a:p>
            <a:endParaRPr lang="zh-CN" altLang="zh-CN">
              <a:cs typeface="+mn-ea"/>
              <a:sym typeface="+mn-lt"/>
            </a:endParaRPr>
          </a:p>
        </p:txBody>
      </p:sp>
      <p:sp>
        <p:nvSpPr>
          <p:cNvPr id="21" name="Text Placeholder 32"/>
          <p:cNvSpPr txBox="1"/>
          <p:nvPr/>
        </p:nvSpPr>
        <p:spPr>
          <a:xfrm>
            <a:off x="6234937" y="4125055"/>
            <a:ext cx="2190156" cy="1900022"/>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ctr" defTabSz="685800" rtl="0" eaLnBrk="1" fontAlgn="auto" latinLnBrk="0" hangingPunct="1">
              <a:lnSpc>
                <a:spcPct val="150000"/>
              </a:lnSpc>
              <a:spcBef>
                <a:spcPts val="750"/>
              </a:spcBef>
              <a:spcAft>
                <a:spcPts val="0"/>
              </a:spcAft>
              <a:buClrTx/>
              <a:buSzTx/>
              <a:buFont typeface="Arial" panose="020B0604020202020204" pitchFamily="34" charset="0"/>
              <a:buNone/>
              <a:defRPr/>
            </a:pPr>
            <a:r>
              <a:rPr kumimoji="0" lang="en-US" sz="1000" b="0" i="0" u="none" strike="noStrike" kern="1200" cap="none" spc="0" normalizeH="0" baseline="0" noProof="0" dirty="0" err="1">
                <a:ln>
                  <a:noFill/>
                </a:ln>
                <a:solidFill>
                  <a:schemeClr val="accent2"/>
                </a:solidFill>
                <a:effectLst/>
                <a:uLnTx/>
                <a:uFillTx/>
                <a:latin typeface="+mn-lt"/>
                <a:cs typeface="+mn-ea"/>
                <a:sym typeface="+mn-lt"/>
              </a:rPr>
              <a:t>Liquorice</a:t>
            </a:r>
            <a:r>
              <a:rPr kumimoji="0" lang="en-US" sz="1000" b="0" i="0" u="none" strike="noStrike" kern="1200" cap="none" spc="0" normalizeH="0" baseline="0" noProof="0" dirty="0">
                <a:ln>
                  <a:noFill/>
                </a:ln>
                <a:solidFill>
                  <a:schemeClr val="accent2"/>
                </a:solidFill>
                <a:effectLst/>
                <a:uLnTx/>
                <a:uFillTx/>
                <a:latin typeface="+mn-lt"/>
                <a:cs typeface="+mn-ea"/>
                <a:sym typeface="+mn-lt"/>
              </a:rPr>
              <a:t> </a:t>
            </a:r>
            <a:r>
              <a:rPr kumimoji="0" lang="en-US" sz="1000" b="0" i="0" u="none" strike="noStrike" kern="1200" cap="none" spc="0" normalizeH="0" baseline="0" noProof="0" dirty="0" err="1">
                <a:ln>
                  <a:noFill/>
                </a:ln>
                <a:solidFill>
                  <a:schemeClr val="accent2"/>
                </a:solidFill>
                <a:effectLst/>
                <a:uLnTx/>
                <a:uFillTx/>
                <a:latin typeface="+mn-lt"/>
                <a:cs typeface="+mn-ea"/>
                <a:sym typeface="+mn-lt"/>
              </a:rPr>
              <a:t>chupa</a:t>
            </a:r>
            <a:r>
              <a:rPr kumimoji="0" lang="en-US" sz="1000" b="0" i="0" u="none" strike="noStrike" kern="1200" cap="none" spc="0" normalizeH="0" baseline="0" noProof="0" dirty="0">
                <a:ln>
                  <a:noFill/>
                </a:ln>
                <a:solidFill>
                  <a:schemeClr val="accent2"/>
                </a:solidFill>
                <a:effectLst/>
                <a:uLnTx/>
                <a:uFillTx/>
                <a:latin typeface="+mn-lt"/>
                <a:cs typeface="+mn-ea"/>
                <a:sym typeface="+mn-lt"/>
              </a:rPr>
              <a:t> </a:t>
            </a:r>
            <a:r>
              <a:rPr kumimoji="0" lang="en-US" sz="1000" b="0" i="0" u="none" strike="noStrike" kern="1200" cap="none" spc="0" normalizeH="0" baseline="0" noProof="0" dirty="0" err="1">
                <a:ln>
                  <a:noFill/>
                </a:ln>
                <a:solidFill>
                  <a:schemeClr val="accent2"/>
                </a:solidFill>
                <a:effectLst/>
                <a:uLnTx/>
                <a:uFillTx/>
                <a:latin typeface="+mn-lt"/>
                <a:cs typeface="+mn-ea"/>
                <a:sym typeface="+mn-lt"/>
              </a:rPr>
              <a:t>chups</a:t>
            </a:r>
            <a:r>
              <a:rPr kumimoji="0" lang="en-US" sz="1000" b="0" i="0" u="none" strike="noStrike" kern="1200" cap="none" spc="0" normalizeH="0" baseline="0" noProof="0" dirty="0">
                <a:ln>
                  <a:noFill/>
                </a:ln>
                <a:solidFill>
                  <a:schemeClr val="accent2"/>
                </a:solidFill>
                <a:effectLst/>
                <a:uLnTx/>
                <a:uFillTx/>
                <a:latin typeface="+mn-lt"/>
                <a:cs typeface="+mn-ea"/>
                <a:sym typeface="+mn-lt"/>
              </a:rPr>
              <a:t> </a:t>
            </a:r>
            <a:r>
              <a:rPr kumimoji="0" lang="en-US" sz="1000" b="0" i="0" u="none" strike="noStrike" kern="1200" cap="none" spc="0" normalizeH="0" baseline="0" noProof="0" dirty="0" err="1">
                <a:ln>
                  <a:noFill/>
                </a:ln>
                <a:solidFill>
                  <a:schemeClr val="accent2"/>
                </a:solidFill>
                <a:effectLst/>
                <a:uLnTx/>
                <a:uFillTx/>
                <a:latin typeface="+mn-lt"/>
                <a:cs typeface="+mn-ea"/>
                <a:sym typeface="+mn-lt"/>
              </a:rPr>
              <a:t>applicake</a:t>
            </a:r>
            <a:r>
              <a:rPr kumimoji="0" lang="en-US" sz="1000" b="0" i="0" u="none" strike="noStrike" kern="1200" cap="none" spc="0" normalizeH="0" baseline="0" noProof="0" dirty="0">
                <a:ln>
                  <a:noFill/>
                </a:ln>
                <a:solidFill>
                  <a:schemeClr val="accent2"/>
                </a:solidFill>
                <a:effectLst/>
                <a:uLnTx/>
                <a:uFillTx/>
                <a:latin typeface="+mn-lt"/>
                <a:cs typeface="+mn-ea"/>
                <a:sym typeface="+mn-lt"/>
              </a:rPr>
              <a:t> apple pie cupcake brownie bear claw  cake gingerbread cotton candy. Bear claw croissant apple pie. Croissant cake tart </a:t>
            </a:r>
            <a:r>
              <a:rPr kumimoji="0" lang="en-US" sz="1000" b="0" i="0" u="none" strike="noStrike" kern="1200" cap="none" spc="0" normalizeH="0" baseline="0" noProof="0" dirty="0" err="1">
                <a:ln>
                  <a:noFill/>
                </a:ln>
                <a:solidFill>
                  <a:schemeClr val="accent2"/>
                </a:solidFill>
                <a:effectLst/>
                <a:uLnTx/>
                <a:uFillTx/>
                <a:latin typeface="+mn-lt"/>
                <a:cs typeface="+mn-ea"/>
                <a:sym typeface="+mn-lt"/>
              </a:rPr>
              <a:t>liquorice</a:t>
            </a:r>
            <a:r>
              <a:rPr kumimoji="0" lang="en-US" sz="1000" b="0" i="0" u="none" strike="noStrike" kern="1200" cap="none" spc="0" normalizeH="0" baseline="0" noProof="0" dirty="0">
                <a:ln>
                  <a:noFill/>
                </a:ln>
                <a:solidFill>
                  <a:schemeClr val="accent2"/>
                </a:solidFill>
                <a:effectLst/>
                <a:uLnTx/>
                <a:uFillTx/>
                <a:latin typeface="+mn-lt"/>
                <a:cs typeface="+mn-ea"/>
                <a:sym typeface="+mn-lt"/>
              </a:rPr>
              <a:t> tart pastry. Gingerbread jelly soufflé bonbon sesame snaps. Tiramisu pie sesame snaps sweet roll</a:t>
            </a:r>
            <a:endParaRPr kumimoji="0" lang="en-US" sz="1000" b="0" i="0" u="none" strike="noStrike" kern="1200" cap="none" spc="0" normalizeH="0" baseline="0" noProof="0" dirty="0">
              <a:ln>
                <a:noFill/>
              </a:ln>
              <a:solidFill>
                <a:schemeClr val="accent2"/>
              </a:solidFill>
              <a:effectLst/>
              <a:uLnTx/>
              <a:uFillTx/>
              <a:latin typeface="+mn-lt"/>
              <a:cs typeface="+mn-ea"/>
              <a:sym typeface="+mn-lt"/>
            </a:endParaRPr>
          </a:p>
        </p:txBody>
      </p:sp>
      <p:sp>
        <p:nvSpPr>
          <p:cNvPr id="22" name="Oval 25"/>
          <p:cNvSpPr/>
          <p:nvPr/>
        </p:nvSpPr>
        <p:spPr>
          <a:xfrm>
            <a:off x="8857095" y="1644650"/>
            <a:ext cx="1881899" cy="1881899"/>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4800" b="0" i="0" u="none" strike="noStrike" kern="1200" cap="none" spc="0" normalizeH="0" baseline="0" noProof="0" dirty="0">
              <a:ln>
                <a:noFill/>
              </a:ln>
              <a:solidFill>
                <a:schemeClr val="tx1"/>
              </a:solidFill>
              <a:effectLst/>
              <a:uLnTx/>
              <a:uFillTx/>
              <a:cs typeface="+mn-ea"/>
              <a:sym typeface="+mn-lt"/>
            </a:endParaRPr>
          </a:p>
        </p:txBody>
      </p:sp>
      <p:sp>
        <p:nvSpPr>
          <p:cNvPr id="23" name="Text Placeholder 33"/>
          <p:cNvSpPr txBox="1"/>
          <p:nvPr/>
        </p:nvSpPr>
        <p:spPr>
          <a:xfrm>
            <a:off x="8800095" y="3872308"/>
            <a:ext cx="1995898" cy="280177"/>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0" indent="0" algn="ctr">
              <a:buNone/>
            </a:pPr>
            <a:r>
              <a:rPr lang="zh-CN" altLang="en-US" sz="1600" b="1" dirty="0">
                <a:solidFill>
                  <a:schemeClr val="accent2"/>
                </a:solidFill>
                <a:latin typeface="+mn-lt"/>
                <a:cs typeface="+mn-ea"/>
                <a:sym typeface="+mn-lt"/>
              </a:rPr>
              <a:t>解决方案</a:t>
            </a:r>
            <a:endParaRPr kumimoji="0" lang="en-AU" sz="1600" b="1" i="0" u="none" strike="noStrike" kern="1200" cap="none" spc="0" normalizeH="0" baseline="0" noProof="0" dirty="0">
              <a:ln>
                <a:noFill/>
              </a:ln>
              <a:solidFill>
                <a:schemeClr val="accent2"/>
              </a:solidFill>
              <a:effectLst/>
              <a:uLnTx/>
              <a:uFillTx/>
              <a:latin typeface="+mn-lt"/>
              <a:cs typeface="+mn-ea"/>
              <a:sym typeface="+mn-lt"/>
            </a:endParaRPr>
          </a:p>
        </p:txBody>
      </p:sp>
      <p:sp>
        <p:nvSpPr>
          <p:cNvPr id="24" name="任意多边形 33"/>
          <p:cNvSpPr/>
          <p:nvPr/>
        </p:nvSpPr>
        <p:spPr>
          <a:xfrm>
            <a:off x="9382217" y="2201758"/>
            <a:ext cx="831655" cy="767681"/>
          </a:xfrm>
          <a:custGeom>
            <a:avLst/>
            <a:gdLst/>
            <a:ahLst/>
            <a:cxnLst/>
            <a:rect l="l" t="t" r="r" b="b"/>
            <a:pathLst>
              <a:path w="566057" h="522514">
                <a:moveTo>
                  <a:pt x="435429" y="130628"/>
                </a:moveTo>
                <a:cubicBezTo>
                  <a:pt x="435429" y="178026"/>
                  <a:pt x="427038" y="220095"/>
                  <a:pt x="410255" y="256835"/>
                </a:cubicBezTo>
                <a:cubicBezTo>
                  <a:pt x="442232" y="250258"/>
                  <a:pt x="468936" y="237444"/>
                  <a:pt x="490367" y="218394"/>
                </a:cubicBezTo>
                <a:cubicBezTo>
                  <a:pt x="511799" y="199344"/>
                  <a:pt x="522514" y="180975"/>
                  <a:pt x="522514" y="163285"/>
                </a:cubicBezTo>
                <a:lnTo>
                  <a:pt x="522514" y="130628"/>
                </a:lnTo>
                <a:close/>
                <a:moveTo>
                  <a:pt x="43543" y="130628"/>
                </a:moveTo>
                <a:lnTo>
                  <a:pt x="43543" y="163285"/>
                </a:lnTo>
                <a:cubicBezTo>
                  <a:pt x="43543" y="180975"/>
                  <a:pt x="54258" y="199344"/>
                  <a:pt x="75690" y="218394"/>
                </a:cubicBezTo>
                <a:cubicBezTo>
                  <a:pt x="97121" y="237444"/>
                  <a:pt x="123825" y="250258"/>
                  <a:pt x="155802" y="256835"/>
                </a:cubicBezTo>
                <a:cubicBezTo>
                  <a:pt x="139020" y="220095"/>
                  <a:pt x="130629" y="178026"/>
                  <a:pt x="130629" y="130628"/>
                </a:cubicBezTo>
                <a:close/>
                <a:moveTo>
                  <a:pt x="185057" y="0"/>
                </a:moveTo>
                <a:lnTo>
                  <a:pt x="381000" y="0"/>
                </a:lnTo>
                <a:cubicBezTo>
                  <a:pt x="395968" y="0"/>
                  <a:pt x="408781" y="5329"/>
                  <a:pt x="419440" y="15988"/>
                </a:cubicBezTo>
                <a:cubicBezTo>
                  <a:pt x="430099" y="26647"/>
                  <a:pt x="435429" y="39460"/>
                  <a:pt x="435429" y="54428"/>
                </a:cubicBezTo>
                <a:lnTo>
                  <a:pt x="435429" y="87085"/>
                </a:lnTo>
                <a:lnTo>
                  <a:pt x="533400" y="87085"/>
                </a:lnTo>
                <a:cubicBezTo>
                  <a:pt x="542471" y="87085"/>
                  <a:pt x="550182" y="90260"/>
                  <a:pt x="556532" y="96610"/>
                </a:cubicBezTo>
                <a:cubicBezTo>
                  <a:pt x="562882" y="102960"/>
                  <a:pt x="566057" y="110671"/>
                  <a:pt x="566057" y="119743"/>
                </a:cubicBezTo>
                <a:lnTo>
                  <a:pt x="566057" y="163285"/>
                </a:lnTo>
                <a:cubicBezTo>
                  <a:pt x="566057" y="179387"/>
                  <a:pt x="561351" y="195602"/>
                  <a:pt x="551940" y="211931"/>
                </a:cubicBezTo>
                <a:cubicBezTo>
                  <a:pt x="542528" y="228260"/>
                  <a:pt x="529828" y="243001"/>
                  <a:pt x="513840" y="256154"/>
                </a:cubicBezTo>
                <a:cubicBezTo>
                  <a:pt x="497851" y="269308"/>
                  <a:pt x="478234" y="280364"/>
                  <a:pt x="454989" y="289322"/>
                </a:cubicBezTo>
                <a:cubicBezTo>
                  <a:pt x="431743" y="298280"/>
                  <a:pt x="407307" y="303326"/>
                  <a:pt x="381680" y="304460"/>
                </a:cubicBezTo>
                <a:cubicBezTo>
                  <a:pt x="372155" y="316706"/>
                  <a:pt x="361383" y="327478"/>
                  <a:pt x="349363" y="336777"/>
                </a:cubicBezTo>
                <a:cubicBezTo>
                  <a:pt x="340746" y="344487"/>
                  <a:pt x="334792" y="352708"/>
                  <a:pt x="331504" y="361439"/>
                </a:cubicBezTo>
                <a:cubicBezTo>
                  <a:pt x="328216" y="370171"/>
                  <a:pt x="326571" y="380319"/>
                  <a:pt x="326571" y="391885"/>
                </a:cubicBezTo>
                <a:cubicBezTo>
                  <a:pt x="326571" y="404132"/>
                  <a:pt x="330030" y="414451"/>
                  <a:pt x="336947" y="422842"/>
                </a:cubicBezTo>
                <a:cubicBezTo>
                  <a:pt x="343864" y="431233"/>
                  <a:pt x="354920" y="435428"/>
                  <a:pt x="370114" y="435428"/>
                </a:cubicBezTo>
                <a:cubicBezTo>
                  <a:pt x="387123" y="435428"/>
                  <a:pt x="402261" y="440588"/>
                  <a:pt x="415528" y="450906"/>
                </a:cubicBezTo>
                <a:cubicBezTo>
                  <a:pt x="428795" y="461225"/>
                  <a:pt x="435429" y="474209"/>
                  <a:pt x="435429" y="489857"/>
                </a:cubicBezTo>
                <a:lnTo>
                  <a:pt x="435429" y="511628"/>
                </a:lnTo>
                <a:cubicBezTo>
                  <a:pt x="435429" y="514803"/>
                  <a:pt x="434408" y="517411"/>
                  <a:pt x="432367" y="519452"/>
                </a:cubicBezTo>
                <a:cubicBezTo>
                  <a:pt x="430326" y="521494"/>
                  <a:pt x="427718" y="522514"/>
                  <a:pt x="424543" y="522514"/>
                </a:cubicBezTo>
                <a:lnTo>
                  <a:pt x="141514" y="522514"/>
                </a:lnTo>
                <a:cubicBezTo>
                  <a:pt x="138339" y="522514"/>
                  <a:pt x="135731" y="521494"/>
                  <a:pt x="133690" y="519452"/>
                </a:cubicBezTo>
                <a:cubicBezTo>
                  <a:pt x="131649" y="517411"/>
                  <a:pt x="130629" y="514803"/>
                  <a:pt x="130629" y="511628"/>
                </a:cubicBezTo>
                <a:lnTo>
                  <a:pt x="130629" y="489857"/>
                </a:lnTo>
                <a:cubicBezTo>
                  <a:pt x="130629" y="474209"/>
                  <a:pt x="137262" y="461225"/>
                  <a:pt x="150529" y="450906"/>
                </a:cubicBezTo>
                <a:cubicBezTo>
                  <a:pt x="163796" y="440588"/>
                  <a:pt x="178934" y="435428"/>
                  <a:pt x="195943" y="435428"/>
                </a:cubicBezTo>
                <a:cubicBezTo>
                  <a:pt x="211138" y="435428"/>
                  <a:pt x="222193" y="431233"/>
                  <a:pt x="229110" y="422842"/>
                </a:cubicBezTo>
                <a:cubicBezTo>
                  <a:pt x="236027" y="414451"/>
                  <a:pt x="239486" y="404132"/>
                  <a:pt x="239486" y="391885"/>
                </a:cubicBezTo>
                <a:cubicBezTo>
                  <a:pt x="239486" y="380319"/>
                  <a:pt x="237842" y="370171"/>
                  <a:pt x="234553" y="361439"/>
                </a:cubicBezTo>
                <a:cubicBezTo>
                  <a:pt x="231265" y="352708"/>
                  <a:pt x="225312" y="344487"/>
                  <a:pt x="216694" y="336777"/>
                </a:cubicBezTo>
                <a:cubicBezTo>
                  <a:pt x="204674" y="327478"/>
                  <a:pt x="193902" y="316706"/>
                  <a:pt x="184377" y="304460"/>
                </a:cubicBezTo>
                <a:cubicBezTo>
                  <a:pt x="158750" y="303326"/>
                  <a:pt x="134314" y="298280"/>
                  <a:pt x="111068" y="289322"/>
                </a:cubicBezTo>
                <a:cubicBezTo>
                  <a:pt x="87823" y="280364"/>
                  <a:pt x="68206" y="269308"/>
                  <a:pt x="52217" y="256154"/>
                </a:cubicBezTo>
                <a:cubicBezTo>
                  <a:pt x="36229" y="243001"/>
                  <a:pt x="23529" y="228260"/>
                  <a:pt x="14117" y="211931"/>
                </a:cubicBezTo>
                <a:cubicBezTo>
                  <a:pt x="4706" y="195602"/>
                  <a:pt x="0" y="179387"/>
                  <a:pt x="0" y="163285"/>
                </a:cubicBezTo>
                <a:lnTo>
                  <a:pt x="0" y="119743"/>
                </a:lnTo>
                <a:cubicBezTo>
                  <a:pt x="0" y="110671"/>
                  <a:pt x="3175" y="102960"/>
                  <a:pt x="9525" y="96610"/>
                </a:cubicBezTo>
                <a:cubicBezTo>
                  <a:pt x="15875" y="90260"/>
                  <a:pt x="23586" y="87085"/>
                  <a:pt x="32657" y="87085"/>
                </a:cubicBezTo>
                <a:lnTo>
                  <a:pt x="130629" y="87085"/>
                </a:lnTo>
                <a:lnTo>
                  <a:pt x="130629" y="54428"/>
                </a:lnTo>
                <a:cubicBezTo>
                  <a:pt x="130629" y="39460"/>
                  <a:pt x="135958" y="26647"/>
                  <a:pt x="146617" y="15988"/>
                </a:cubicBezTo>
                <a:cubicBezTo>
                  <a:pt x="157276" y="5329"/>
                  <a:pt x="170089" y="0"/>
                  <a:pt x="185057" y="0"/>
                </a:cubicBezTo>
                <a:close/>
              </a:path>
            </a:pathLst>
          </a:custGeom>
          <a:solidFill>
            <a:srgbClr val="FFFFFF"/>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algn="ctr"/>
            <a:endParaRPr lang="en-US" altLang="zh-CN" sz="4800" dirty="0">
              <a:cs typeface="+mn-ea"/>
              <a:sym typeface="+mn-lt"/>
            </a:endParaRPr>
          </a:p>
        </p:txBody>
      </p:sp>
      <p:sp>
        <p:nvSpPr>
          <p:cNvPr id="25" name="Text Placeholder 32"/>
          <p:cNvSpPr txBox="1"/>
          <p:nvPr/>
        </p:nvSpPr>
        <p:spPr>
          <a:xfrm>
            <a:off x="8702966" y="4125055"/>
            <a:ext cx="2190156" cy="1900022"/>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ctr" defTabSz="685800" rtl="0" eaLnBrk="1" fontAlgn="auto" latinLnBrk="0" hangingPunct="1">
              <a:lnSpc>
                <a:spcPct val="150000"/>
              </a:lnSpc>
              <a:spcBef>
                <a:spcPts val="750"/>
              </a:spcBef>
              <a:spcAft>
                <a:spcPts val="0"/>
              </a:spcAft>
              <a:buClrTx/>
              <a:buSzTx/>
              <a:buFont typeface="Arial" panose="020B0604020202020204" pitchFamily="34" charset="0"/>
              <a:buNone/>
              <a:defRPr/>
            </a:pPr>
            <a:r>
              <a:rPr kumimoji="0" lang="en-US" sz="1000" b="0" i="0" u="none" strike="noStrike" kern="1200" cap="none" spc="0" normalizeH="0" baseline="0" noProof="0" dirty="0" err="1">
                <a:ln>
                  <a:noFill/>
                </a:ln>
                <a:solidFill>
                  <a:schemeClr val="accent2"/>
                </a:solidFill>
                <a:effectLst/>
                <a:uLnTx/>
                <a:uFillTx/>
                <a:latin typeface="+mn-lt"/>
                <a:cs typeface="+mn-ea"/>
                <a:sym typeface="+mn-lt"/>
              </a:rPr>
              <a:t>Liquorice</a:t>
            </a:r>
            <a:r>
              <a:rPr kumimoji="0" lang="en-US" sz="1000" b="0" i="0" u="none" strike="noStrike" kern="1200" cap="none" spc="0" normalizeH="0" baseline="0" noProof="0" dirty="0">
                <a:ln>
                  <a:noFill/>
                </a:ln>
                <a:solidFill>
                  <a:schemeClr val="accent2"/>
                </a:solidFill>
                <a:effectLst/>
                <a:uLnTx/>
                <a:uFillTx/>
                <a:latin typeface="+mn-lt"/>
                <a:cs typeface="+mn-ea"/>
                <a:sym typeface="+mn-lt"/>
              </a:rPr>
              <a:t> </a:t>
            </a:r>
            <a:r>
              <a:rPr kumimoji="0" lang="en-US" sz="1000" b="0" i="0" u="none" strike="noStrike" kern="1200" cap="none" spc="0" normalizeH="0" baseline="0" noProof="0" dirty="0" err="1">
                <a:ln>
                  <a:noFill/>
                </a:ln>
                <a:solidFill>
                  <a:schemeClr val="accent2"/>
                </a:solidFill>
                <a:effectLst/>
                <a:uLnTx/>
                <a:uFillTx/>
                <a:latin typeface="+mn-lt"/>
                <a:cs typeface="+mn-ea"/>
                <a:sym typeface="+mn-lt"/>
              </a:rPr>
              <a:t>chupa</a:t>
            </a:r>
            <a:r>
              <a:rPr kumimoji="0" lang="en-US" sz="1000" b="0" i="0" u="none" strike="noStrike" kern="1200" cap="none" spc="0" normalizeH="0" baseline="0" noProof="0" dirty="0">
                <a:ln>
                  <a:noFill/>
                </a:ln>
                <a:solidFill>
                  <a:schemeClr val="accent2"/>
                </a:solidFill>
                <a:effectLst/>
                <a:uLnTx/>
                <a:uFillTx/>
                <a:latin typeface="+mn-lt"/>
                <a:cs typeface="+mn-ea"/>
                <a:sym typeface="+mn-lt"/>
              </a:rPr>
              <a:t> </a:t>
            </a:r>
            <a:r>
              <a:rPr kumimoji="0" lang="en-US" sz="1000" b="0" i="0" u="none" strike="noStrike" kern="1200" cap="none" spc="0" normalizeH="0" baseline="0" noProof="0" dirty="0" err="1">
                <a:ln>
                  <a:noFill/>
                </a:ln>
                <a:solidFill>
                  <a:schemeClr val="accent2"/>
                </a:solidFill>
                <a:effectLst/>
                <a:uLnTx/>
                <a:uFillTx/>
                <a:latin typeface="+mn-lt"/>
                <a:cs typeface="+mn-ea"/>
                <a:sym typeface="+mn-lt"/>
              </a:rPr>
              <a:t>chups</a:t>
            </a:r>
            <a:r>
              <a:rPr kumimoji="0" lang="en-US" sz="1000" b="0" i="0" u="none" strike="noStrike" kern="1200" cap="none" spc="0" normalizeH="0" baseline="0" noProof="0" dirty="0">
                <a:ln>
                  <a:noFill/>
                </a:ln>
                <a:solidFill>
                  <a:schemeClr val="accent2"/>
                </a:solidFill>
                <a:effectLst/>
                <a:uLnTx/>
                <a:uFillTx/>
                <a:latin typeface="+mn-lt"/>
                <a:cs typeface="+mn-ea"/>
                <a:sym typeface="+mn-lt"/>
              </a:rPr>
              <a:t> </a:t>
            </a:r>
            <a:r>
              <a:rPr kumimoji="0" lang="en-US" sz="1000" b="0" i="0" u="none" strike="noStrike" kern="1200" cap="none" spc="0" normalizeH="0" baseline="0" noProof="0" dirty="0" err="1">
                <a:ln>
                  <a:noFill/>
                </a:ln>
                <a:solidFill>
                  <a:schemeClr val="accent2"/>
                </a:solidFill>
                <a:effectLst/>
                <a:uLnTx/>
                <a:uFillTx/>
                <a:latin typeface="+mn-lt"/>
                <a:cs typeface="+mn-ea"/>
                <a:sym typeface="+mn-lt"/>
              </a:rPr>
              <a:t>applicake</a:t>
            </a:r>
            <a:r>
              <a:rPr kumimoji="0" lang="en-US" sz="1000" b="0" i="0" u="none" strike="noStrike" kern="1200" cap="none" spc="0" normalizeH="0" baseline="0" noProof="0" dirty="0">
                <a:ln>
                  <a:noFill/>
                </a:ln>
                <a:solidFill>
                  <a:schemeClr val="accent2"/>
                </a:solidFill>
                <a:effectLst/>
                <a:uLnTx/>
                <a:uFillTx/>
                <a:latin typeface="+mn-lt"/>
                <a:cs typeface="+mn-ea"/>
                <a:sym typeface="+mn-lt"/>
              </a:rPr>
              <a:t> apple pie cupcake brownie bear claw  cake gingerbread cotton candy. Bear claw croissant apple pie. Croissant cake tart </a:t>
            </a:r>
            <a:r>
              <a:rPr kumimoji="0" lang="en-US" sz="1000" b="0" i="0" u="none" strike="noStrike" kern="1200" cap="none" spc="0" normalizeH="0" baseline="0" noProof="0" dirty="0" err="1">
                <a:ln>
                  <a:noFill/>
                </a:ln>
                <a:solidFill>
                  <a:schemeClr val="accent2"/>
                </a:solidFill>
                <a:effectLst/>
                <a:uLnTx/>
                <a:uFillTx/>
                <a:latin typeface="+mn-lt"/>
                <a:cs typeface="+mn-ea"/>
                <a:sym typeface="+mn-lt"/>
              </a:rPr>
              <a:t>liquorice</a:t>
            </a:r>
            <a:r>
              <a:rPr kumimoji="0" lang="en-US" sz="1000" b="0" i="0" u="none" strike="noStrike" kern="1200" cap="none" spc="0" normalizeH="0" baseline="0" noProof="0" dirty="0">
                <a:ln>
                  <a:noFill/>
                </a:ln>
                <a:solidFill>
                  <a:schemeClr val="accent2"/>
                </a:solidFill>
                <a:effectLst/>
                <a:uLnTx/>
                <a:uFillTx/>
                <a:latin typeface="+mn-lt"/>
                <a:cs typeface="+mn-ea"/>
                <a:sym typeface="+mn-lt"/>
              </a:rPr>
              <a:t> tart pastry. Gingerbread jelly soufflé bonbon sesame snaps. Tiramisu pie sesame snaps sweet roll</a:t>
            </a:r>
            <a:endParaRPr kumimoji="0" lang="en-US" sz="1000" b="0" i="0" u="none" strike="noStrike" kern="1200" cap="none" spc="0" normalizeH="0" baseline="0" noProof="0" dirty="0">
              <a:ln>
                <a:noFill/>
              </a:ln>
              <a:solidFill>
                <a:schemeClr val="accent2"/>
              </a:solidFill>
              <a:effectLst/>
              <a:uLnTx/>
              <a:uFillTx/>
              <a:latin typeface="+mn-lt"/>
              <a:cs typeface="+mn-ea"/>
              <a:sym typeface="+mn-lt"/>
            </a:endParaRPr>
          </a:p>
        </p:txBody>
      </p:sp>
      <p:sp>
        <p:nvSpPr>
          <p:cNvPr id="27" name="文本占位符 17"/>
          <p:cNvSpPr txBox="1"/>
          <p:nvPr/>
        </p:nvSpPr>
        <p:spPr>
          <a:xfrm>
            <a:off x="252193" y="505633"/>
            <a:ext cx="3817473" cy="41682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lang="en-US" sz="2400" kern="1200" dirty="0" smtClean="0">
                <a:solidFill>
                  <a:schemeClr val="tx1"/>
                </a:solidFill>
                <a:effectLst/>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lang="en-US" sz="2000" kern="1200" dirty="0" smtClean="0">
                <a:solidFill>
                  <a:schemeClr val="tx1"/>
                </a:solidFill>
                <a:effectLst/>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lang="en-US" sz="1800" kern="1200" dirty="0" smtClean="0">
                <a:solidFill>
                  <a:schemeClr val="tx1"/>
                </a:solidFill>
                <a:effectLst/>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lang="en-US" sz="1600" kern="1200" dirty="0" smtClean="0">
                <a:solidFill>
                  <a:schemeClr val="tx1"/>
                </a:solidFill>
                <a:effectLst/>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lang="en-US" sz="1600" kern="1200" dirty="0">
                <a:solidFill>
                  <a:schemeClr val="tx1"/>
                </a:solidFill>
                <a:effectLst/>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sz="2000" dirty="0" smtClean="0">
                <a:latin typeface="+mn-lt"/>
                <a:cs typeface="+mn-ea"/>
                <a:sym typeface="+mn-lt"/>
              </a:rPr>
              <a:t>在此输入你的标题</a:t>
            </a:r>
            <a:endParaRPr lang="zh-CN" altLang="en-US" sz="2000" dirty="0">
              <a:latin typeface="+mn-lt"/>
              <a:cs typeface="+mn-ea"/>
              <a:sym typeface="+mn-lt"/>
            </a:endParaRPr>
          </a:p>
        </p:txBody>
      </p:sp>
      <p:pic>
        <p:nvPicPr>
          <p:cNvPr id="2" name="图片 1"/>
          <p:cNvPicPr>
            <a:picLocks noChangeAspect="1"/>
          </p:cNvPicPr>
          <p:nvPr>
            <p:custDataLst>
              <p:tags r:id="rId1"/>
            </p:custData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mc:AlternateContent xmlns:mc="http://schemas.openxmlformats.org/markup-compatibility/2006" xmlns:p14="http://schemas.microsoft.com/office/powerpoint/2010/main">
        <mc:Choice Requires="p14">
          <p:contentPart r:id="rId3" p14:bwMode="auto">
            <p14:nvContentPartPr>
              <p14:cNvPr id="26" name="墨迹 25"/>
              <p14:cNvContentPartPr/>
              <p14:nvPr/>
            </p14:nvContentPartPr>
            <p14:xfrm>
              <a:off x="8989695" y="6132195"/>
              <a:ext cx="2747645" cy="401955"/>
            </p14:xfrm>
          </p:contentPart>
        </mc:Choice>
        <mc:Fallback xmlns="">
          <p:pic>
            <p:nvPicPr>
              <p:cNvPr id="26" name="墨迹 25"/>
            </p:nvPicPr>
            <p:blipFill>
              <a:blip r:embed="rId4"/>
            </p:blipFill>
            <p:spPr>
              <a:xfrm>
                <a:off x="8989695" y="6132195"/>
                <a:ext cx="2747645" cy="401955"/>
              </a:xfrm>
              <a:prstGeom prst="rect"/>
            </p:spPr>
          </p:pic>
        </mc:Fallback>
      </mc:AlternateContent>
      <mc:AlternateContent xmlns:mc="http://schemas.openxmlformats.org/markup-compatibility/2006" xmlns:p14="http://schemas.microsoft.com/office/powerpoint/2010/main">
        <mc:Choice Requires="p14">
          <p:contentPart r:id="rId5" p14:bwMode="auto">
            <p14:nvContentPartPr>
              <p14:cNvPr id="28" name="墨迹 27"/>
              <p14:cNvContentPartPr/>
              <p14:nvPr/>
            </p14:nvContentPartPr>
            <p14:xfrm>
              <a:off x="9615170" y="5234305"/>
              <a:ext cx="635" cy="635"/>
            </p14:xfrm>
          </p:contentPart>
        </mc:Choice>
        <mc:Fallback xmlns="">
          <p:pic>
            <p:nvPicPr>
              <p:cNvPr id="28" name="墨迹 27"/>
            </p:nvPicPr>
            <p:blipFill>
              <a:blip r:embed="rId6"/>
            </p:blipFill>
            <p:spPr>
              <a:xfrm>
                <a:off x="9615170" y="5234305"/>
                <a:ext cx="635" cy="635"/>
              </a:xfrm>
              <a:prstGeom prst="rect"/>
            </p:spPr>
          </p:pic>
        </mc:Fallback>
      </mc:AlternateContent>
      <p:pic>
        <p:nvPicPr>
          <p:cNvPr id="29" name="图片 28"/>
          <p:cNvPicPr>
            <a:picLocks noChangeAspect="1"/>
          </p:cNvPicPr>
          <p:nvPr/>
        </p:nvPicPr>
        <p:blipFill>
          <a:blip r:embed="rId7"/>
          <a:stretch>
            <a:fillRect/>
          </a:stretch>
        </p:blipFill>
        <p:spPr>
          <a:xfrm>
            <a:off x="9134475" y="5659120"/>
            <a:ext cx="3057525" cy="1139190"/>
          </a:xfrm>
          <a:prstGeom prst="rect">
            <a:avLst/>
          </a:prstGeom>
        </p:spPr>
      </p:pic>
      <mc:AlternateContent xmlns:mc="http://schemas.openxmlformats.org/markup-compatibility/2006" xmlns:p14="http://schemas.microsoft.com/office/powerpoint/2010/main">
        <mc:Choice Requires="p14">
          <p:contentPart r:id="rId8" p14:bwMode="auto">
            <p14:nvContentPartPr>
              <p14:cNvPr id="30" name="墨迹 29"/>
              <p14:cNvContentPartPr/>
              <p14:nvPr/>
            </p14:nvContentPartPr>
            <p14:xfrm>
              <a:off x="10587355" y="5989320"/>
              <a:ext cx="635" cy="635"/>
            </p14:xfrm>
          </p:contentPart>
        </mc:Choice>
        <mc:Fallback xmlns="">
          <p:pic>
            <p:nvPicPr>
              <p:cNvPr id="30" name="墨迹 29"/>
            </p:nvPicPr>
            <p:blipFill>
              <a:blip r:embed="rId6"/>
            </p:blipFill>
            <p:spPr>
              <a:xfrm>
                <a:off x="10587355" y="5989320"/>
                <a:ext cx="635" cy="635"/>
              </a:xfrm>
              <a:prstGeom prst="rect"/>
            </p:spPr>
          </p:pic>
        </mc:Fallback>
      </mc:AlternateContent>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矩形 60"/>
          <p:cNvSpPr/>
          <p:nvPr>
            <p:custDataLst>
              <p:tags r:id="rId1"/>
            </p:custDataLst>
          </p:nvPr>
        </p:nvSpPr>
        <p:spPr>
          <a:xfrm>
            <a:off x="0" y="0"/>
            <a:ext cx="12192000" cy="3085106"/>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任意多边形: 形状 65"/>
          <p:cNvSpPr/>
          <p:nvPr>
            <p:custDataLst>
              <p:tags r:id="rId2"/>
            </p:custDataLst>
          </p:nvPr>
        </p:nvSpPr>
        <p:spPr>
          <a:xfrm>
            <a:off x="9420981" y="392965"/>
            <a:ext cx="1282202" cy="1265764"/>
          </a:xfrm>
          <a:custGeom>
            <a:avLst/>
            <a:gdLst>
              <a:gd name="connsiteX0" fmla="*/ 1382820 w 1473826"/>
              <a:gd name="connsiteY0" fmla="*/ 0 h 1454932"/>
              <a:gd name="connsiteX1" fmla="*/ 1438304 w 1473826"/>
              <a:gd name="connsiteY1" fmla="*/ 162969 h 1454932"/>
              <a:gd name="connsiteX2" fmla="*/ 1256926 w 1473826"/>
              <a:gd name="connsiteY2" fmla="*/ 389062 h 1454932"/>
              <a:gd name="connsiteX3" fmla="*/ 1236488 w 1473826"/>
              <a:gd name="connsiteY3" fmla="*/ 425726 h 1454932"/>
              <a:gd name="connsiteX4" fmla="*/ 1174577 w 1473826"/>
              <a:gd name="connsiteY4" fmla="*/ 538664 h 1454932"/>
              <a:gd name="connsiteX5" fmla="*/ 1128797 w 1473826"/>
              <a:gd name="connsiteY5" fmla="*/ 615756 h 1454932"/>
              <a:gd name="connsiteX6" fmla="*/ 988733 w 1473826"/>
              <a:gd name="connsiteY6" fmla="*/ 688539 h 1454932"/>
              <a:gd name="connsiteX7" fmla="*/ 984809 w 1473826"/>
              <a:gd name="connsiteY7" fmla="*/ 689520 h 1454932"/>
              <a:gd name="connsiteX8" fmla="*/ 991513 w 1473826"/>
              <a:gd name="connsiteY8" fmla="*/ 699668 h 1454932"/>
              <a:gd name="connsiteX9" fmla="*/ 991948 w 1473826"/>
              <a:gd name="connsiteY9" fmla="*/ 823736 h 1454932"/>
              <a:gd name="connsiteX10" fmla="*/ 986880 w 1473826"/>
              <a:gd name="connsiteY10" fmla="*/ 830938 h 1454932"/>
              <a:gd name="connsiteX11" fmla="*/ 691165 w 1473826"/>
              <a:gd name="connsiteY11" fmla="*/ 1036627 h 1454932"/>
              <a:gd name="connsiteX12" fmla="*/ 590340 w 1473826"/>
              <a:gd name="connsiteY12" fmla="*/ 1036627 h 1454932"/>
              <a:gd name="connsiteX13" fmla="*/ 324982 w 1473826"/>
              <a:gd name="connsiteY13" fmla="*/ 1072636 h 1454932"/>
              <a:gd name="connsiteX14" fmla="*/ 218761 w 1473826"/>
              <a:gd name="connsiteY14" fmla="*/ 1291200 h 1454932"/>
              <a:gd name="connsiteX15" fmla="*/ 1211909 w 1473826"/>
              <a:gd name="connsiteY15" fmla="*/ 1291255 h 1454932"/>
              <a:gd name="connsiteX16" fmla="*/ 1293658 w 1473826"/>
              <a:gd name="connsiteY16" fmla="*/ 1373094 h 1454932"/>
              <a:gd name="connsiteX17" fmla="*/ 1293658 w 1473826"/>
              <a:gd name="connsiteY17" fmla="*/ 1427657 h 1454932"/>
              <a:gd name="connsiteX18" fmla="*/ 1266408 w 1473826"/>
              <a:gd name="connsiteY18" fmla="*/ 1454933 h 1454932"/>
              <a:gd name="connsiteX19" fmla="*/ 27250 w 1473826"/>
              <a:gd name="connsiteY19" fmla="*/ 1454933 h 1454932"/>
              <a:gd name="connsiteX20" fmla="*/ 0 w 1473826"/>
              <a:gd name="connsiteY20" fmla="*/ 1427657 h 1454932"/>
              <a:gd name="connsiteX21" fmla="*/ 0 w 1473826"/>
              <a:gd name="connsiteY21" fmla="*/ 1373094 h 1454932"/>
              <a:gd name="connsiteX22" fmla="*/ 5504 w 1473826"/>
              <a:gd name="connsiteY22" fmla="*/ 1343468 h 1454932"/>
              <a:gd name="connsiteX23" fmla="*/ 9701 w 1473826"/>
              <a:gd name="connsiteY23" fmla="*/ 1327646 h 1454932"/>
              <a:gd name="connsiteX24" fmla="*/ 452510 w 1473826"/>
              <a:gd name="connsiteY24" fmla="*/ 482250 h 1454932"/>
              <a:gd name="connsiteX25" fmla="*/ 1382820 w 1473826"/>
              <a:gd name="connsiteY25" fmla="*/ 0 h 1454932"/>
              <a:gd name="connsiteX26" fmla="*/ 1153267 w 1473826"/>
              <a:gd name="connsiteY26" fmla="*/ 209563 h 1454932"/>
              <a:gd name="connsiteX27" fmla="*/ 1141386 w 1473826"/>
              <a:gd name="connsiteY27" fmla="*/ 212618 h 1454932"/>
              <a:gd name="connsiteX28" fmla="*/ 422372 w 1473826"/>
              <a:gd name="connsiteY28" fmla="*/ 842777 h 1454932"/>
              <a:gd name="connsiteX29" fmla="*/ 412727 w 1473826"/>
              <a:gd name="connsiteY29" fmla="*/ 859800 h 1454932"/>
              <a:gd name="connsiteX30" fmla="*/ 432836 w 1473826"/>
              <a:gd name="connsiteY30" fmla="*/ 858491 h 1454932"/>
              <a:gd name="connsiteX31" fmla="*/ 604510 w 1473826"/>
              <a:gd name="connsiteY31" fmla="*/ 854672 h 1454932"/>
              <a:gd name="connsiteX32" fmla="*/ 691165 w 1473826"/>
              <a:gd name="connsiteY32" fmla="*/ 854672 h 1454932"/>
              <a:gd name="connsiteX33" fmla="*/ 805560 w 1473826"/>
              <a:gd name="connsiteY33" fmla="*/ 767977 h 1454932"/>
              <a:gd name="connsiteX34" fmla="*/ 809102 w 1473826"/>
              <a:gd name="connsiteY34" fmla="*/ 763558 h 1454932"/>
              <a:gd name="connsiteX35" fmla="*/ 801745 w 1473826"/>
              <a:gd name="connsiteY35" fmla="*/ 755210 h 1454932"/>
              <a:gd name="connsiteX36" fmla="*/ 758145 w 1473826"/>
              <a:gd name="connsiteY36" fmla="*/ 710198 h 1454932"/>
              <a:gd name="connsiteX37" fmla="*/ 747300 w 1473826"/>
              <a:gd name="connsiteY37" fmla="*/ 699777 h 1454932"/>
              <a:gd name="connsiteX38" fmla="*/ 792317 w 1473826"/>
              <a:gd name="connsiteY38" fmla="*/ 544830 h 1454932"/>
              <a:gd name="connsiteX39" fmla="*/ 940229 w 1473826"/>
              <a:gd name="connsiteY39" fmla="*/ 512258 h 1454932"/>
              <a:gd name="connsiteX40" fmla="*/ 960666 w 1473826"/>
              <a:gd name="connsiteY40" fmla="*/ 506856 h 1454932"/>
              <a:gd name="connsiteX41" fmla="*/ 982793 w 1473826"/>
              <a:gd name="connsiteY41" fmla="*/ 500309 h 1454932"/>
              <a:gd name="connsiteX42" fmla="*/ 987262 w 1473826"/>
              <a:gd name="connsiteY42" fmla="*/ 498890 h 1454932"/>
              <a:gd name="connsiteX43" fmla="*/ 1002467 w 1473826"/>
              <a:gd name="connsiteY43" fmla="*/ 473466 h 1454932"/>
              <a:gd name="connsiteX44" fmla="*/ 1016637 w 1473826"/>
              <a:gd name="connsiteY44" fmla="*/ 448696 h 1454932"/>
              <a:gd name="connsiteX45" fmla="*/ 1027810 w 1473826"/>
              <a:gd name="connsiteY45" fmla="*/ 428836 h 1454932"/>
              <a:gd name="connsiteX46" fmla="*/ 1088576 w 1473826"/>
              <a:gd name="connsiteY46" fmla="*/ 317644 h 1454932"/>
              <a:gd name="connsiteX47" fmla="*/ 1153267 w 1473826"/>
              <a:gd name="connsiteY47" fmla="*/ 209508 h 1454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473826" h="1454932">
                <a:moveTo>
                  <a:pt x="1382820" y="0"/>
                </a:moveTo>
                <a:cubicBezTo>
                  <a:pt x="1469473" y="0"/>
                  <a:pt x="1506921" y="109937"/>
                  <a:pt x="1438304" y="162969"/>
                </a:cubicBezTo>
                <a:cubicBezTo>
                  <a:pt x="1366634" y="218347"/>
                  <a:pt x="1319764" y="278361"/>
                  <a:pt x="1256926" y="389062"/>
                </a:cubicBezTo>
                <a:lnTo>
                  <a:pt x="1236488" y="425726"/>
                </a:lnTo>
                <a:lnTo>
                  <a:pt x="1174577" y="538664"/>
                </a:lnTo>
                <a:cubicBezTo>
                  <a:pt x="1158773" y="566489"/>
                  <a:pt x="1144058" y="591368"/>
                  <a:pt x="1128797" y="615756"/>
                </a:cubicBezTo>
                <a:cubicBezTo>
                  <a:pt x="1108033" y="648873"/>
                  <a:pt x="1073752" y="667205"/>
                  <a:pt x="988733" y="688539"/>
                </a:cubicBezTo>
                <a:lnTo>
                  <a:pt x="984809" y="689520"/>
                </a:lnTo>
                <a:lnTo>
                  <a:pt x="991513" y="699668"/>
                </a:lnTo>
                <a:cubicBezTo>
                  <a:pt x="1019689" y="744789"/>
                  <a:pt x="1020398" y="781344"/>
                  <a:pt x="991948" y="823736"/>
                </a:cubicBezTo>
                <a:lnTo>
                  <a:pt x="986880" y="830938"/>
                </a:lnTo>
                <a:cubicBezTo>
                  <a:pt x="887472" y="965973"/>
                  <a:pt x="799674" y="1036627"/>
                  <a:pt x="691165" y="1036627"/>
                </a:cubicBezTo>
                <a:lnTo>
                  <a:pt x="590340" y="1036627"/>
                </a:lnTo>
                <a:cubicBezTo>
                  <a:pt x="401554" y="1037717"/>
                  <a:pt x="343674" y="1047538"/>
                  <a:pt x="324982" y="1072636"/>
                </a:cubicBezTo>
                <a:cubicBezTo>
                  <a:pt x="299422" y="1107117"/>
                  <a:pt x="263288" y="1180881"/>
                  <a:pt x="218761" y="1291200"/>
                </a:cubicBezTo>
                <a:lnTo>
                  <a:pt x="1211909" y="1291255"/>
                </a:lnTo>
                <a:cubicBezTo>
                  <a:pt x="1257058" y="1291255"/>
                  <a:pt x="1293658" y="1327895"/>
                  <a:pt x="1293658" y="1373094"/>
                </a:cubicBezTo>
                <a:lnTo>
                  <a:pt x="1293658" y="1427657"/>
                </a:lnTo>
                <a:cubicBezTo>
                  <a:pt x="1293658" y="1442719"/>
                  <a:pt x="1281458" y="1454933"/>
                  <a:pt x="1266408" y="1454933"/>
                </a:cubicBezTo>
                <a:lnTo>
                  <a:pt x="27250" y="1454933"/>
                </a:lnTo>
                <a:cubicBezTo>
                  <a:pt x="12200" y="1454933"/>
                  <a:pt x="0" y="1442719"/>
                  <a:pt x="0" y="1427657"/>
                </a:cubicBezTo>
                <a:lnTo>
                  <a:pt x="0" y="1373094"/>
                </a:lnTo>
                <a:cubicBezTo>
                  <a:pt x="0" y="1362618"/>
                  <a:pt x="1962" y="1352634"/>
                  <a:pt x="5504" y="1343468"/>
                </a:cubicBezTo>
                <a:cubicBezTo>
                  <a:pt x="6431" y="1338285"/>
                  <a:pt x="7848" y="1333047"/>
                  <a:pt x="9701" y="1327646"/>
                </a:cubicBezTo>
                <a:cubicBezTo>
                  <a:pt x="123442" y="999199"/>
                  <a:pt x="265685" y="712271"/>
                  <a:pt x="452510" y="482250"/>
                </a:cubicBezTo>
                <a:cubicBezTo>
                  <a:pt x="702773" y="174099"/>
                  <a:pt x="1011460" y="0"/>
                  <a:pt x="1382820" y="0"/>
                </a:cubicBezTo>
                <a:close/>
                <a:moveTo>
                  <a:pt x="1153267" y="209563"/>
                </a:moveTo>
                <a:lnTo>
                  <a:pt x="1141386" y="212618"/>
                </a:lnTo>
                <a:cubicBezTo>
                  <a:pt x="847197" y="290474"/>
                  <a:pt x="611323" y="513240"/>
                  <a:pt x="422372" y="842777"/>
                </a:cubicBezTo>
                <a:lnTo>
                  <a:pt x="412727" y="859800"/>
                </a:lnTo>
                <a:lnTo>
                  <a:pt x="432836" y="858491"/>
                </a:lnTo>
                <a:cubicBezTo>
                  <a:pt x="490016" y="855644"/>
                  <a:pt x="547262" y="854371"/>
                  <a:pt x="604510" y="854672"/>
                </a:cubicBezTo>
                <a:lnTo>
                  <a:pt x="691165" y="854672"/>
                </a:lnTo>
                <a:cubicBezTo>
                  <a:pt x="717597" y="854672"/>
                  <a:pt x="755584" y="827992"/>
                  <a:pt x="805560" y="767977"/>
                </a:cubicBezTo>
                <a:lnTo>
                  <a:pt x="809102" y="763558"/>
                </a:lnTo>
                <a:lnTo>
                  <a:pt x="801745" y="755210"/>
                </a:lnTo>
                <a:cubicBezTo>
                  <a:pt x="787695" y="739744"/>
                  <a:pt x="773154" y="724732"/>
                  <a:pt x="758145" y="710198"/>
                </a:cubicBezTo>
                <a:lnTo>
                  <a:pt x="747300" y="699777"/>
                </a:lnTo>
                <a:cubicBezTo>
                  <a:pt x="694162" y="648928"/>
                  <a:pt x="720214" y="559233"/>
                  <a:pt x="792317" y="544830"/>
                </a:cubicBezTo>
                <a:cubicBezTo>
                  <a:pt x="841882" y="535200"/>
                  <a:pt x="891201" y="524340"/>
                  <a:pt x="940229" y="512258"/>
                </a:cubicBezTo>
                <a:lnTo>
                  <a:pt x="960666" y="506856"/>
                </a:lnTo>
                <a:cubicBezTo>
                  <a:pt x="969222" y="504509"/>
                  <a:pt x="976634" y="502327"/>
                  <a:pt x="982793" y="500309"/>
                </a:cubicBezTo>
                <a:lnTo>
                  <a:pt x="987262" y="498890"/>
                </a:lnTo>
                <a:lnTo>
                  <a:pt x="1002467" y="473466"/>
                </a:lnTo>
                <a:lnTo>
                  <a:pt x="1016637" y="448696"/>
                </a:lnTo>
                <a:lnTo>
                  <a:pt x="1027810" y="428836"/>
                </a:lnTo>
                <a:lnTo>
                  <a:pt x="1088576" y="317644"/>
                </a:lnTo>
                <a:cubicBezTo>
                  <a:pt x="1108831" y="280830"/>
                  <a:pt x="1130408" y="244760"/>
                  <a:pt x="1153267" y="209508"/>
                </a:cubicBezTo>
                <a:close/>
              </a:path>
            </a:pathLst>
          </a:custGeom>
          <a:gradFill>
            <a:gsLst>
              <a:gs pos="0">
                <a:schemeClr val="accent1">
                  <a:lumMod val="0"/>
                  <a:lumOff val="100000"/>
                  <a:alpha val="33000"/>
                </a:schemeClr>
              </a:gs>
              <a:gs pos="100000">
                <a:schemeClr val="bg1">
                  <a:alpha val="0"/>
                </a:schemeClr>
              </a:gs>
            </a:gsLst>
            <a:lin ang="5400000" scaled="1"/>
          </a:gradFill>
          <a:ln w="1436" cap="flat">
            <a:noFill/>
            <a:prstDash val="solid"/>
            <a:miter/>
          </a:ln>
        </p:spPr>
        <p:txBody>
          <a:bodyPr rtlCol="0" anchor="ctr"/>
          <a:lstStyle/>
          <a:p>
            <a:endParaRPr lang="zh-CN" altLang="en-US"/>
          </a:p>
        </p:txBody>
      </p:sp>
      <p:sp>
        <p:nvSpPr>
          <p:cNvPr id="6" name="标题 5"/>
          <p:cNvSpPr>
            <a:spLocks noGrp="1"/>
          </p:cNvSpPr>
          <p:nvPr>
            <p:ph type="title"/>
            <p:custDataLst>
              <p:tags r:id="rId3"/>
            </p:custDataLst>
          </p:nvPr>
        </p:nvSpPr>
        <p:spPr>
          <a:xfrm>
            <a:off x="696000" y="360000"/>
            <a:ext cx="10800000" cy="720000"/>
          </a:xfrm>
        </p:spPr>
        <p:txBody>
          <a:bodyPr lIns="0" tIns="0" rIns="0" bIns="0" anchor="b" anchorCtr="0">
            <a:normAutofit/>
          </a:bodyPr>
          <a:lstStyle/>
          <a:p>
            <a:r>
              <a:rPr lang="zh-CN" altLang="en-US" b="1" dirty="0">
                <a:solidFill>
                  <a:schemeClr val="lt1">
                    <a:lumMod val="100000"/>
                  </a:schemeClr>
                </a:solidFill>
              </a:rPr>
              <a:t>意外保险主要产品介绍</a:t>
            </a:r>
            <a:endParaRPr lang="zh-CN" altLang="en-US" b="1" dirty="0">
              <a:solidFill>
                <a:schemeClr val="lt1">
                  <a:lumMod val="100000"/>
                </a:schemeClr>
              </a:solidFill>
            </a:endParaRPr>
          </a:p>
        </p:txBody>
      </p:sp>
      <p:sp>
        <p:nvSpPr>
          <p:cNvPr id="27" name="矩形: 圆角 24"/>
          <p:cNvSpPr/>
          <p:nvPr>
            <p:custDataLst>
              <p:tags r:id="rId4"/>
            </p:custDataLst>
          </p:nvPr>
        </p:nvSpPr>
        <p:spPr>
          <a:xfrm>
            <a:off x="695325" y="1687856"/>
            <a:ext cx="3320084" cy="2156869"/>
          </a:xfrm>
          <a:prstGeom prst="roundRect">
            <a:avLst>
              <a:gd name="adj" fmla="val 5275"/>
            </a:avLst>
          </a:prstGeom>
          <a:solidFill>
            <a:srgbClr val="FFFFFF"/>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custDataLst>
              <p:tags r:id="rId5"/>
            </p:custDataLst>
          </p:nvPr>
        </p:nvSpPr>
        <p:spPr>
          <a:xfrm>
            <a:off x="902216" y="2520816"/>
            <a:ext cx="2906303" cy="1131470"/>
          </a:xfrm>
          <a:prstGeom prst="rect">
            <a:avLst/>
          </a:prstGeom>
          <a:noFill/>
        </p:spPr>
        <p:txBody>
          <a:bodyPr wrap="square" lIns="0" tIns="0" rIns="0" bIns="0" rtlCol="0" anchor="t" anchorCtr="0">
            <a:noAutofit/>
          </a:bodyPr>
          <a:lstStyle/>
          <a:p>
            <a:pPr>
              <a:lnSpc>
                <a:spcPct val="150000"/>
              </a:lnSpc>
              <a:spcBef>
                <a:spcPct val="0"/>
              </a:spcBef>
              <a:spcAft>
                <a:spcPct val="0"/>
              </a:spcAft>
            </a:pPr>
            <a:r>
              <a:rPr lang="zh-CN" altLang="en-US" sz="1200">
                <a:ln>
                  <a:noFill/>
                  <a:prstDash val="sysDot"/>
                </a:ln>
                <a:solidFill>
                  <a:srgbClr val="212121"/>
                </a:solidFill>
                <a:latin typeface="+mn-ea"/>
                <a:cs typeface="+mn-ea"/>
              </a:rPr>
              <a:t>保险期间内被保险人遭受意外伤害，并因该意外伤害导致其身故、残疾的，保险人依照下列约定给付保险金，且给付各项保险金之和不超过保险金额。</a:t>
            </a:r>
            <a:endParaRPr lang="zh-CN" altLang="en-US" sz="1200">
              <a:ln>
                <a:noFill/>
                <a:prstDash val="sysDot"/>
              </a:ln>
              <a:solidFill>
                <a:srgbClr val="212121"/>
              </a:solidFill>
              <a:latin typeface="+mn-ea"/>
              <a:cs typeface="+mn-ea"/>
            </a:endParaRPr>
          </a:p>
          <a:p>
            <a:pPr>
              <a:lnSpc>
                <a:spcPct val="150000"/>
              </a:lnSpc>
              <a:spcBef>
                <a:spcPct val="0"/>
              </a:spcBef>
              <a:spcAft>
                <a:spcPct val="0"/>
              </a:spcAft>
            </a:pPr>
            <a:endParaRPr lang="zh-CN" altLang="en-US" sz="1200">
              <a:ln>
                <a:noFill/>
                <a:prstDash val="sysDot"/>
              </a:ln>
              <a:solidFill>
                <a:srgbClr val="212121"/>
              </a:solidFill>
              <a:latin typeface="+mn-ea"/>
              <a:cs typeface="+mn-ea"/>
            </a:endParaRPr>
          </a:p>
        </p:txBody>
      </p:sp>
      <p:sp>
        <p:nvSpPr>
          <p:cNvPr id="29" name="矩形 28"/>
          <p:cNvSpPr/>
          <p:nvPr>
            <p:custDataLst>
              <p:tags r:id="rId6"/>
            </p:custDataLst>
          </p:nvPr>
        </p:nvSpPr>
        <p:spPr>
          <a:xfrm>
            <a:off x="902215" y="1876761"/>
            <a:ext cx="2000011" cy="590722"/>
          </a:xfrm>
          <a:prstGeom prst="rect">
            <a:avLst/>
          </a:prstGeom>
          <a:noFill/>
        </p:spPr>
        <p:txBody>
          <a:bodyPr wrap="square" lIns="0" tIns="0" rIns="0" bIns="0" rtlCol="0" anchor="ctr" anchorCtr="0">
            <a:noAutofit/>
          </a:bodyPr>
          <a:lstStyle/>
          <a:p>
            <a:pPr>
              <a:spcBef>
                <a:spcPct val="0"/>
              </a:spcBef>
              <a:spcAft>
                <a:spcPct val="0"/>
              </a:spcAft>
              <a:buClr>
                <a:schemeClr val="accent1"/>
              </a:buClr>
              <a:buSzPct val="70000"/>
            </a:pPr>
            <a:r>
              <a:rPr lang="zh-CN" altLang="en-US" sz="2000" b="1">
                <a:solidFill>
                  <a:schemeClr val="accent1"/>
                </a:solidFill>
                <a:latin typeface="+mn-ea"/>
                <a:cs typeface="+mn-ea"/>
              </a:rPr>
              <a:t>意外伤害保险</a:t>
            </a:r>
            <a:endParaRPr lang="zh-CN" altLang="en-US" sz="2000" b="1">
              <a:solidFill>
                <a:schemeClr val="accent1"/>
              </a:solidFill>
              <a:latin typeface="+mn-ea"/>
              <a:cs typeface="+mn-ea"/>
            </a:endParaRPr>
          </a:p>
        </p:txBody>
      </p:sp>
      <p:sp>
        <p:nvSpPr>
          <p:cNvPr id="30" name="矩形 29"/>
          <p:cNvSpPr/>
          <p:nvPr>
            <p:custDataLst>
              <p:tags r:id="rId7"/>
            </p:custDataLst>
          </p:nvPr>
        </p:nvSpPr>
        <p:spPr>
          <a:xfrm>
            <a:off x="3080874" y="1876761"/>
            <a:ext cx="727646" cy="590722"/>
          </a:xfrm>
          <a:prstGeom prst="rect">
            <a:avLst/>
          </a:prstGeom>
          <a:noFill/>
        </p:spPr>
        <p:txBody>
          <a:bodyPr wrap="none" lIns="0" tIns="0" rIns="0" bIns="0" rtlCol="0" anchor="ctr" anchorCtr="0">
            <a:noAutofit/>
          </a:bodyPr>
          <a:lstStyle/>
          <a:p>
            <a:pPr algn="r">
              <a:spcBef>
                <a:spcPct val="0"/>
              </a:spcBef>
              <a:spcAft>
                <a:spcPct val="0"/>
              </a:spcAft>
              <a:buClr>
                <a:schemeClr val="accent1"/>
              </a:buClr>
              <a:buSzPct val="70000"/>
            </a:pPr>
            <a:r>
              <a:rPr lang="en-US" altLang="zh-CN" sz="3200" b="1">
                <a:solidFill>
                  <a:schemeClr val="accent1"/>
                </a:solidFill>
                <a:latin typeface="+mn-ea"/>
                <a:cs typeface="+mn-ea"/>
              </a:rPr>
              <a:t>01</a:t>
            </a:r>
            <a:endParaRPr lang="zh-CN" altLang="en-US" sz="3200" b="1">
              <a:solidFill>
                <a:schemeClr val="accent1"/>
              </a:solidFill>
              <a:latin typeface="+mn-ea"/>
              <a:cs typeface="+mn-ea"/>
            </a:endParaRPr>
          </a:p>
        </p:txBody>
      </p:sp>
      <p:sp>
        <p:nvSpPr>
          <p:cNvPr id="31" name="矩形: 圆角 17"/>
          <p:cNvSpPr/>
          <p:nvPr>
            <p:custDataLst>
              <p:tags r:id="rId8"/>
            </p:custDataLst>
          </p:nvPr>
        </p:nvSpPr>
        <p:spPr>
          <a:xfrm>
            <a:off x="4444347" y="1687856"/>
            <a:ext cx="3320084" cy="2156869"/>
          </a:xfrm>
          <a:prstGeom prst="roundRect">
            <a:avLst>
              <a:gd name="adj" fmla="val 5275"/>
            </a:avLst>
          </a:prstGeom>
          <a:solidFill>
            <a:srgbClr val="FFFFFF"/>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custDataLst>
              <p:tags r:id="rId9"/>
            </p:custDataLst>
          </p:nvPr>
        </p:nvSpPr>
        <p:spPr>
          <a:xfrm>
            <a:off x="4651238" y="2520816"/>
            <a:ext cx="2906303" cy="1131470"/>
          </a:xfrm>
          <a:prstGeom prst="rect">
            <a:avLst/>
          </a:prstGeom>
          <a:noFill/>
        </p:spPr>
        <p:txBody>
          <a:bodyPr wrap="square" lIns="0" tIns="0" rIns="0" bIns="0" rtlCol="0" anchor="t" anchorCtr="0">
            <a:noAutofit/>
          </a:bodyPr>
          <a:lstStyle/>
          <a:p>
            <a:pPr>
              <a:lnSpc>
                <a:spcPct val="150000"/>
              </a:lnSpc>
              <a:spcBef>
                <a:spcPct val="0"/>
              </a:spcBef>
              <a:spcAft>
                <a:spcPct val="0"/>
              </a:spcAft>
            </a:pPr>
            <a:r>
              <a:rPr lang="zh-CN" altLang="en-US" sz="1200" dirty="0">
                <a:ln>
                  <a:noFill/>
                  <a:prstDash val="sysDot"/>
                </a:ln>
                <a:solidFill>
                  <a:srgbClr val="212121"/>
                </a:solidFill>
                <a:latin typeface="+mn-ea"/>
                <a:cs typeface="+mn-ea"/>
              </a:rPr>
              <a:t>在保险期间内被保险人持有效客票(包括依法免票)乘坐合法从事客运的营运交通工具，在该营运交通工具内遭受意外伤害导致其身故或残疾的。</a:t>
            </a:r>
            <a:endParaRPr lang="zh-CN" altLang="en-US" sz="1200" dirty="0">
              <a:ln>
                <a:noFill/>
                <a:prstDash val="sysDot"/>
              </a:ln>
              <a:solidFill>
                <a:srgbClr val="212121"/>
              </a:solidFill>
              <a:latin typeface="+mn-ea"/>
              <a:cs typeface="+mn-ea"/>
            </a:endParaRPr>
          </a:p>
        </p:txBody>
      </p:sp>
      <p:sp>
        <p:nvSpPr>
          <p:cNvPr id="33" name="矩形 32"/>
          <p:cNvSpPr/>
          <p:nvPr>
            <p:custDataLst>
              <p:tags r:id="rId10"/>
            </p:custDataLst>
          </p:nvPr>
        </p:nvSpPr>
        <p:spPr>
          <a:xfrm>
            <a:off x="4651237" y="1876761"/>
            <a:ext cx="2000011" cy="590722"/>
          </a:xfrm>
          <a:prstGeom prst="rect">
            <a:avLst/>
          </a:prstGeom>
          <a:noFill/>
        </p:spPr>
        <p:txBody>
          <a:bodyPr wrap="square" lIns="0" tIns="0" rIns="0" bIns="0" rtlCol="0" anchor="ctr" anchorCtr="0">
            <a:noAutofit/>
          </a:bodyPr>
          <a:lstStyle/>
          <a:p>
            <a:pPr>
              <a:spcBef>
                <a:spcPct val="0"/>
              </a:spcBef>
              <a:spcAft>
                <a:spcPct val="0"/>
              </a:spcAft>
              <a:buClr>
                <a:schemeClr val="accent1"/>
              </a:buClr>
              <a:buSzPct val="70000"/>
            </a:pPr>
            <a:r>
              <a:rPr lang="zh-CN" altLang="en-US" sz="2000" b="1">
                <a:solidFill>
                  <a:schemeClr val="accent1"/>
                </a:solidFill>
                <a:latin typeface="+mn-ea"/>
                <a:cs typeface="+mn-ea"/>
              </a:rPr>
              <a:t>营运交通工具乘客意外伤害保险</a:t>
            </a:r>
            <a:endParaRPr lang="zh-CN" altLang="en-US" sz="2000" b="1">
              <a:solidFill>
                <a:schemeClr val="accent1"/>
              </a:solidFill>
              <a:latin typeface="+mn-ea"/>
              <a:cs typeface="+mn-ea"/>
            </a:endParaRPr>
          </a:p>
        </p:txBody>
      </p:sp>
      <p:sp>
        <p:nvSpPr>
          <p:cNvPr id="34" name="矩形 33"/>
          <p:cNvSpPr/>
          <p:nvPr>
            <p:custDataLst>
              <p:tags r:id="rId11"/>
            </p:custDataLst>
          </p:nvPr>
        </p:nvSpPr>
        <p:spPr>
          <a:xfrm>
            <a:off x="6829896" y="1876761"/>
            <a:ext cx="727647" cy="590722"/>
          </a:xfrm>
          <a:prstGeom prst="rect">
            <a:avLst/>
          </a:prstGeom>
          <a:noFill/>
        </p:spPr>
        <p:txBody>
          <a:bodyPr wrap="none" lIns="0" tIns="0" rIns="0" bIns="0" rtlCol="0" anchor="ctr" anchorCtr="0">
            <a:noAutofit/>
          </a:bodyPr>
          <a:lstStyle/>
          <a:p>
            <a:pPr algn="r">
              <a:spcBef>
                <a:spcPct val="0"/>
              </a:spcBef>
              <a:spcAft>
                <a:spcPct val="0"/>
              </a:spcAft>
              <a:buClr>
                <a:schemeClr val="accent1"/>
              </a:buClr>
              <a:buSzPct val="70000"/>
            </a:pPr>
            <a:r>
              <a:rPr lang="en-US" altLang="zh-CN" sz="3200" b="1">
                <a:solidFill>
                  <a:schemeClr val="accent1"/>
                </a:solidFill>
                <a:latin typeface="+mn-ea"/>
                <a:cs typeface="+mn-ea"/>
              </a:rPr>
              <a:t>02</a:t>
            </a:r>
            <a:endParaRPr lang="zh-CN" altLang="en-US" sz="3200" b="1">
              <a:solidFill>
                <a:schemeClr val="accent1"/>
              </a:solidFill>
              <a:latin typeface="+mn-ea"/>
              <a:cs typeface="+mn-ea"/>
            </a:endParaRPr>
          </a:p>
        </p:txBody>
      </p:sp>
      <p:sp>
        <p:nvSpPr>
          <p:cNvPr id="35" name="矩形: 圆角 22"/>
          <p:cNvSpPr/>
          <p:nvPr>
            <p:custDataLst>
              <p:tags r:id="rId12"/>
            </p:custDataLst>
          </p:nvPr>
        </p:nvSpPr>
        <p:spPr>
          <a:xfrm>
            <a:off x="8184305" y="1687856"/>
            <a:ext cx="3320084" cy="2156869"/>
          </a:xfrm>
          <a:prstGeom prst="roundRect">
            <a:avLst>
              <a:gd name="adj" fmla="val 5275"/>
            </a:avLst>
          </a:prstGeom>
          <a:solidFill>
            <a:srgbClr val="FFFFFF"/>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p:cNvSpPr/>
          <p:nvPr>
            <p:custDataLst>
              <p:tags r:id="rId13"/>
            </p:custDataLst>
          </p:nvPr>
        </p:nvSpPr>
        <p:spPr>
          <a:xfrm>
            <a:off x="8391196" y="2520816"/>
            <a:ext cx="2906304" cy="1131470"/>
          </a:xfrm>
          <a:prstGeom prst="rect">
            <a:avLst/>
          </a:prstGeom>
          <a:noFill/>
        </p:spPr>
        <p:txBody>
          <a:bodyPr wrap="square" lIns="0" tIns="0" rIns="0" bIns="0" rtlCol="0" anchor="t" anchorCtr="0">
            <a:noAutofit/>
          </a:bodyPr>
          <a:lstStyle/>
          <a:p>
            <a:pPr>
              <a:lnSpc>
                <a:spcPct val="150000"/>
              </a:lnSpc>
              <a:spcBef>
                <a:spcPct val="0"/>
              </a:spcBef>
              <a:spcAft>
                <a:spcPct val="0"/>
              </a:spcAft>
            </a:pPr>
            <a:r>
              <a:rPr lang="zh-CN" altLang="en-US" sz="1200" dirty="0">
                <a:ln>
                  <a:noFill/>
                  <a:prstDash val="sysDot"/>
                </a:ln>
                <a:solidFill>
                  <a:srgbClr val="212121"/>
                </a:solidFill>
                <a:latin typeface="+mn-ea"/>
                <a:cs typeface="+mn-ea"/>
              </a:rPr>
              <a:t>在保险期间内被保险人遭受意外伤害，并因该意外伤害导致其身故、残疾的，保险人依照下列约定给付保险金。</a:t>
            </a:r>
            <a:endParaRPr lang="zh-CN" altLang="en-US" sz="1200" dirty="0">
              <a:ln>
                <a:noFill/>
                <a:prstDash val="sysDot"/>
              </a:ln>
              <a:solidFill>
                <a:srgbClr val="212121"/>
              </a:solidFill>
              <a:latin typeface="+mn-ea"/>
              <a:cs typeface="+mn-ea"/>
            </a:endParaRPr>
          </a:p>
        </p:txBody>
      </p:sp>
      <p:sp>
        <p:nvSpPr>
          <p:cNvPr id="37" name="矩形 36"/>
          <p:cNvSpPr/>
          <p:nvPr>
            <p:custDataLst>
              <p:tags r:id="rId14"/>
            </p:custDataLst>
          </p:nvPr>
        </p:nvSpPr>
        <p:spPr>
          <a:xfrm>
            <a:off x="8391195" y="1876761"/>
            <a:ext cx="2000011" cy="590722"/>
          </a:xfrm>
          <a:prstGeom prst="rect">
            <a:avLst/>
          </a:prstGeom>
          <a:noFill/>
        </p:spPr>
        <p:txBody>
          <a:bodyPr wrap="square" lIns="0" tIns="0" rIns="0" bIns="0" rtlCol="0" anchor="ctr" anchorCtr="0">
            <a:noAutofit/>
          </a:bodyPr>
          <a:lstStyle/>
          <a:p>
            <a:pPr>
              <a:spcBef>
                <a:spcPct val="0"/>
              </a:spcBef>
              <a:spcAft>
                <a:spcPct val="0"/>
              </a:spcAft>
              <a:buClr>
                <a:schemeClr val="accent1"/>
              </a:buClr>
              <a:buSzPct val="70000"/>
            </a:pPr>
            <a:r>
              <a:rPr lang="zh-CN" altLang="en-US" sz="2000" b="1">
                <a:solidFill>
                  <a:schemeClr val="accent1"/>
                </a:solidFill>
                <a:latin typeface="+mn-ea"/>
                <a:cs typeface="+mn-ea"/>
              </a:rPr>
              <a:t>借款人意外伤害保险</a:t>
            </a:r>
            <a:endParaRPr lang="zh-CN" altLang="en-US" sz="2000" b="1">
              <a:solidFill>
                <a:schemeClr val="accent1"/>
              </a:solidFill>
              <a:latin typeface="+mn-ea"/>
              <a:cs typeface="+mn-ea"/>
            </a:endParaRPr>
          </a:p>
        </p:txBody>
      </p:sp>
      <p:sp>
        <p:nvSpPr>
          <p:cNvPr id="38" name="矩形 37"/>
          <p:cNvSpPr/>
          <p:nvPr>
            <p:custDataLst>
              <p:tags r:id="rId15"/>
            </p:custDataLst>
          </p:nvPr>
        </p:nvSpPr>
        <p:spPr>
          <a:xfrm>
            <a:off x="10569854" y="1876761"/>
            <a:ext cx="727646" cy="590722"/>
          </a:xfrm>
          <a:prstGeom prst="rect">
            <a:avLst/>
          </a:prstGeom>
          <a:noFill/>
        </p:spPr>
        <p:txBody>
          <a:bodyPr wrap="none" lIns="0" tIns="0" rIns="0" bIns="0" rtlCol="0" anchor="ctr" anchorCtr="0">
            <a:noAutofit/>
          </a:bodyPr>
          <a:lstStyle/>
          <a:p>
            <a:pPr algn="r">
              <a:spcBef>
                <a:spcPct val="0"/>
              </a:spcBef>
              <a:spcAft>
                <a:spcPct val="0"/>
              </a:spcAft>
              <a:buClr>
                <a:schemeClr val="accent1"/>
              </a:buClr>
              <a:buSzPct val="70000"/>
            </a:pPr>
            <a:r>
              <a:rPr lang="en-US" altLang="zh-CN" sz="3200" b="1">
                <a:solidFill>
                  <a:schemeClr val="accent1"/>
                </a:solidFill>
                <a:latin typeface="+mn-ea"/>
                <a:cs typeface="+mn-ea"/>
              </a:rPr>
              <a:t>03</a:t>
            </a:r>
            <a:endParaRPr lang="zh-CN" altLang="en-US" sz="3200" b="1">
              <a:solidFill>
                <a:schemeClr val="accent1"/>
              </a:solidFill>
              <a:latin typeface="+mn-ea"/>
              <a:cs typeface="+mn-ea"/>
            </a:endParaRPr>
          </a:p>
        </p:txBody>
      </p:sp>
      <p:sp>
        <p:nvSpPr>
          <p:cNvPr id="40" name="矩形: 圆角 39"/>
          <p:cNvSpPr/>
          <p:nvPr>
            <p:custDataLst>
              <p:tags r:id="rId16"/>
            </p:custDataLst>
          </p:nvPr>
        </p:nvSpPr>
        <p:spPr>
          <a:xfrm>
            <a:off x="703714" y="4116866"/>
            <a:ext cx="3320084" cy="2156869"/>
          </a:xfrm>
          <a:prstGeom prst="roundRect">
            <a:avLst>
              <a:gd name="adj" fmla="val 5275"/>
            </a:avLst>
          </a:prstGeom>
          <a:solidFill>
            <a:srgbClr val="FFFFFF"/>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8"/>
          <p:cNvSpPr/>
          <p:nvPr>
            <p:custDataLst>
              <p:tags r:id="rId17"/>
            </p:custDataLst>
          </p:nvPr>
        </p:nvSpPr>
        <p:spPr>
          <a:xfrm>
            <a:off x="910605" y="4949826"/>
            <a:ext cx="2906303" cy="1131470"/>
          </a:xfrm>
          <a:prstGeom prst="rect">
            <a:avLst/>
          </a:prstGeom>
          <a:noFill/>
        </p:spPr>
        <p:txBody>
          <a:bodyPr wrap="square" lIns="0" tIns="0" rIns="0" bIns="0" rtlCol="0" anchor="t" anchorCtr="0">
            <a:noAutofit/>
          </a:bodyPr>
          <a:lstStyle/>
          <a:p>
            <a:pPr>
              <a:lnSpc>
                <a:spcPct val="150000"/>
              </a:lnSpc>
              <a:spcBef>
                <a:spcPct val="0"/>
              </a:spcBef>
              <a:spcAft>
                <a:spcPct val="0"/>
              </a:spcAft>
            </a:pPr>
            <a:r>
              <a:rPr lang="zh-CN" altLang="en-US" sz="1200" dirty="0">
                <a:ln>
                  <a:noFill/>
                  <a:prstDash val="sysDot"/>
                </a:ln>
                <a:solidFill>
                  <a:srgbClr val="212121"/>
                </a:solidFill>
                <a:latin typeface="+mn-ea"/>
                <a:cs typeface="+mn-ea"/>
                <a:sym typeface="+mn-ea"/>
              </a:rPr>
              <a:t>在保险期间内被保险人遭受意外伤害，并因该意外伤害导致其身故、残疾的，保险人依照下列约定给付保险金。</a:t>
            </a:r>
            <a:endParaRPr lang="zh-CN" altLang="en-US" sz="1200">
              <a:ln>
                <a:noFill/>
                <a:prstDash val="sysDot"/>
              </a:ln>
              <a:solidFill>
                <a:srgbClr val="212121"/>
              </a:solidFill>
              <a:latin typeface="+mn-ea"/>
              <a:cs typeface="+mn-ea"/>
            </a:endParaRPr>
          </a:p>
        </p:txBody>
      </p:sp>
      <p:sp>
        <p:nvSpPr>
          <p:cNvPr id="41" name="矩形 40"/>
          <p:cNvSpPr/>
          <p:nvPr>
            <p:custDataLst>
              <p:tags r:id="rId18"/>
            </p:custDataLst>
          </p:nvPr>
        </p:nvSpPr>
        <p:spPr>
          <a:xfrm>
            <a:off x="910604" y="4305771"/>
            <a:ext cx="2000011" cy="590722"/>
          </a:xfrm>
          <a:prstGeom prst="rect">
            <a:avLst/>
          </a:prstGeom>
          <a:noFill/>
        </p:spPr>
        <p:txBody>
          <a:bodyPr wrap="square" lIns="0" tIns="0" rIns="0" bIns="0" rtlCol="0" anchor="ctr" anchorCtr="0">
            <a:noAutofit/>
          </a:bodyPr>
          <a:lstStyle/>
          <a:p>
            <a:pPr>
              <a:spcBef>
                <a:spcPct val="0"/>
              </a:spcBef>
              <a:spcAft>
                <a:spcPct val="0"/>
              </a:spcAft>
              <a:buClr>
                <a:schemeClr val="accent1"/>
              </a:buClr>
              <a:buSzPct val="70000"/>
            </a:pPr>
            <a:r>
              <a:rPr lang="zh-CN" altLang="en-US" sz="2000" b="1">
                <a:solidFill>
                  <a:schemeClr val="accent1"/>
                </a:solidFill>
                <a:latin typeface="+mn-ea"/>
                <a:cs typeface="+mn-ea"/>
              </a:rPr>
              <a:t>机动车驾驶人员意外伤害保险</a:t>
            </a:r>
            <a:endParaRPr lang="zh-CN" altLang="en-US" sz="2000" b="1">
              <a:solidFill>
                <a:schemeClr val="accent1"/>
              </a:solidFill>
              <a:latin typeface="+mn-ea"/>
              <a:cs typeface="+mn-ea"/>
            </a:endParaRPr>
          </a:p>
        </p:txBody>
      </p:sp>
      <p:sp>
        <p:nvSpPr>
          <p:cNvPr id="42" name="矩形 41"/>
          <p:cNvSpPr/>
          <p:nvPr>
            <p:custDataLst>
              <p:tags r:id="rId19"/>
            </p:custDataLst>
          </p:nvPr>
        </p:nvSpPr>
        <p:spPr>
          <a:xfrm>
            <a:off x="3089263" y="4305771"/>
            <a:ext cx="727646" cy="590722"/>
          </a:xfrm>
          <a:prstGeom prst="rect">
            <a:avLst/>
          </a:prstGeom>
          <a:noFill/>
        </p:spPr>
        <p:txBody>
          <a:bodyPr wrap="none" lIns="0" tIns="0" rIns="0" bIns="0" rtlCol="0" anchor="ctr" anchorCtr="0">
            <a:noAutofit/>
          </a:bodyPr>
          <a:lstStyle/>
          <a:p>
            <a:pPr algn="r">
              <a:spcBef>
                <a:spcPct val="0"/>
              </a:spcBef>
              <a:spcAft>
                <a:spcPct val="0"/>
              </a:spcAft>
              <a:buClr>
                <a:schemeClr val="accent1"/>
              </a:buClr>
              <a:buSzPct val="70000"/>
            </a:pPr>
            <a:r>
              <a:rPr lang="en-US" altLang="zh-CN" sz="3200" b="1">
                <a:solidFill>
                  <a:schemeClr val="accent1"/>
                </a:solidFill>
                <a:latin typeface="+mn-ea"/>
                <a:cs typeface="+mn-ea"/>
              </a:rPr>
              <a:t>04</a:t>
            </a:r>
            <a:endParaRPr lang="zh-CN" altLang="en-US" sz="3200" b="1">
              <a:solidFill>
                <a:schemeClr val="accent1"/>
              </a:solidFill>
              <a:latin typeface="+mn-ea"/>
              <a:cs typeface="+mn-ea"/>
            </a:endParaRPr>
          </a:p>
        </p:txBody>
      </p:sp>
      <p:sp>
        <p:nvSpPr>
          <p:cNvPr id="45" name="矩形: 圆角 44"/>
          <p:cNvSpPr/>
          <p:nvPr>
            <p:custDataLst>
              <p:tags r:id="rId20"/>
            </p:custDataLst>
          </p:nvPr>
        </p:nvSpPr>
        <p:spPr>
          <a:xfrm>
            <a:off x="4444347" y="4116866"/>
            <a:ext cx="3320084" cy="2156869"/>
          </a:xfrm>
          <a:prstGeom prst="roundRect">
            <a:avLst>
              <a:gd name="adj" fmla="val 5275"/>
            </a:avLst>
          </a:prstGeom>
          <a:solidFill>
            <a:srgbClr val="FFFFFF"/>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custDataLst>
              <p:tags r:id="rId21"/>
            </p:custDataLst>
          </p:nvPr>
        </p:nvSpPr>
        <p:spPr>
          <a:xfrm>
            <a:off x="4651238" y="4949826"/>
            <a:ext cx="2906303" cy="1131470"/>
          </a:xfrm>
          <a:prstGeom prst="rect">
            <a:avLst/>
          </a:prstGeom>
          <a:noFill/>
        </p:spPr>
        <p:txBody>
          <a:bodyPr wrap="square" lIns="0" tIns="0" rIns="0" bIns="0" rtlCol="0" anchor="t" anchorCtr="0">
            <a:noAutofit/>
          </a:bodyPr>
          <a:lstStyle/>
          <a:p>
            <a:pPr>
              <a:lnSpc>
                <a:spcPct val="150000"/>
              </a:lnSpc>
              <a:spcBef>
                <a:spcPct val="0"/>
              </a:spcBef>
              <a:spcAft>
                <a:spcPct val="0"/>
              </a:spcAft>
            </a:pPr>
            <a:r>
              <a:rPr lang="zh-CN" altLang="en-US" sz="1200" dirty="0">
                <a:ln>
                  <a:noFill/>
                  <a:prstDash val="sysDot"/>
                </a:ln>
                <a:solidFill>
                  <a:srgbClr val="212121"/>
                </a:solidFill>
                <a:latin typeface="+mn-ea"/>
                <a:cs typeface="+mn-ea"/>
                <a:sym typeface="+mn-ea"/>
              </a:rPr>
              <a:t>在保险期间内被保险人遭受意外伤害，并因该意外伤害导致其身故、残疾的，保险人依照下列约定给付保险金。</a:t>
            </a:r>
            <a:endParaRPr lang="zh-CN" altLang="en-US" sz="1200" dirty="0">
              <a:ln>
                <a:noFill/>
                <a:prstDash val="sysDot"/>
              </a:ln>
              <a:solidFill>
                <a:srgbClr val="212121"/>
              </a:solidFill>
              <a:latin typeface="+mn-ea"/>
              <a:cs typeface="+mn-ea"/>
            </a:endParaRPr>
          </a:p>
        </p:txBody>
      </p:sp>
      <p:sp>
        <p:nvSpPr>
          <p:cNvPr id="44" name="矩形 43"/>
          <p:cNvSpPr/>
          <p:nvPr>
            <p:custDataLst>
              <p:tags r:id="rId22"/>
            </p:custDataLst>
          </p:nvPr>
        </p:nvSpPr>
        <p:spPr>
          <a:xfrm>
            <a:off x="4651237" y="4305771"/>
            <a:ext cx="2000011" cy="590722"/>
          </a:xfrm>
          <a:prstGeom prst="rect">
            <a:avLst/>
          </a:prstGeom>
          <a:noFill/>
        </p:spPr>
        <p:txBody>
          <a:bodyPr wrap="square" lIns="0" tIns="0" rIns="0" bIns="0" rtlCol="0" anchor="ctr" anchorCtr="0">
            <a:noAutofit/>
          </a:bodyPr>
          <a:lstStyle/>
          <a:p>
            <a:pPr>
              <a:spcBef>
                <a:spcPct val="0"/>
              </a:spcBef>
              <a:spcAft>
                <a:spcPct val="0"/>
              </a:spcAft>
              <a:buClr>
                <a:schemeClr val="accent1"/>
              </a:buClr>
              <a:buSzPct val="70000"/>
            </a:pPr>
            <a:r>
              <a:rPr lang="zh-CN" altLang="en-US" sz="2000" b="1" dirty="0">
                <a:solidFill>
                  <a:schemeClr val="accent1"/>
                </a:solidFill>
                <a:latin typeface="+mn-ea"/>
                <a:cs typeface="+mn-ea"/>
              </a:rPr>
              <a:t>执法人员意外伤害保险条款</a:t>
            </a:r>
            <a:endParaRPr lang="zh-CN" altLang="en-US" sz="2000" b="1" dirty="0">
              <a:solidFill>
                <a:schemeClr val="accent1"/>
              </a:solidFill>
              <a:latin typeface="+mn-ea"/>
              <a:cs typeface="+mn-ea"/>
            </a:endParaRPr>
          </a:p>
        </p:txBody>
      </p:sp>
      <p:sp>
        <p:nvSpPr>
          <p:cNvPr id="46" name="矩形 45"/>
          <p:cNvSpPr/>
          <p:nvPr>
            <p:custDataLst>
              <p:tags r:id="rId23"/>
            </p:custDataLst>
          </p:nvPr>
        </p:nvSpPr>
        <p:spPr>
          <a:xfrm>
            <a:off x="6829896" y="4305771"/>
            <a:ext cx="727647" cy="590722"/>
          </a:xfrm>
          <a:prstGeom prst="rect">
            <a:avLst/>
          </a:prstGeom>
          <a:noFill/>
        </p:spPr>
        <p:txBody>
          <a:bodyPr wrap="none" lIns="0" tIns="0" rIns="0" bIns="0" rtlCol="0" anchor="ctr" anchorCtr="0">
            <a:noAutofit/>
          </a:bodyPr>
          <a:lstStyle/>
          <a:p>
            <a:pPr algn="r">
              <a:spcBef>
                <a:spcPct val="0"/>
              </a:spcBef>
              <a:spcAft>
                <a:spcPct val="0"/>
              </a:spcAft>
              <a:buClr>
                <a:schemeClr val="accent1"/>
              </a:buClr>
              <a:buSzPct val="70000"/>
            </a:pPr>
            <a:r>
              <a:rPr lang="en-US" altLang="zh-CN" sz="3200" b="1">
                <a:solidFill>
                  <a:schemeClr val="accent1"/>
                </a:solidFill>
                <a:latin typeface="+mn-ea"/>
                <a:cs typeface="+mn-ea"/>
              </a:rPr>
              <a:t>05</a:t>
            </a:r>
            <a:endParaRPr lang="zh-CN" altLang="en-US" sz="3200" b="1">
              <a:solidFill>
                <a:schemeClr val="accent1"/>
              </a:solidFill>
              <a:latin typeface="+mn-ea"/>
              <a:cs typeface="+mn-ea"/>
            </a:endParaRPr>
          </a:p>
        </p:txBody>
      </p:sp>
      <p:sp>
        <p:nvSpPr>
          <p:cNvPr id="50" name="矩形: 圆角 49"/>
          <p:cNvSpPr/>
          <p:nvPr>
            <p:custDataLst>
              <p:tags r:id="rId24"/>
            </p:custDataLst>
          </p:nvPr>
        </p:nvSpPr>
        <p:spPr>
          <a:xfrm>
            <a:off x="8175916" y="4116866"/>
            <a:ext cx="3320084" cy="2156869"/>
          </a:xfrm>
          <a:prstGeom prst="roundRect">
            <a:avLst>
              <a:gd name="adj" fmla="val 5275"/>
            </a:avLst>
          </a:prstGeom>
          <a:solidFill>
            <a:srgbClr val="FFFFFF"/>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custDataLst>
              <p:tags r:id="rId25"/>
            </p:custDataLst>
          </p:nvPr>
        </p:nvSpPr>
        <p:spPr>
          <a:xfrm>
            <a:off x="8382807" y="4949826"/>
            <a:ext cx="2906303" cy="1131470"/>
          </a:xfrm>
          <a:prstGeom prst="rect">
            <a:avLst/>
          </a:prstGeom>
          <a:noFill/>
        </p:spPr>
        <p:txBody>
          <a:bodyPr wrap="square" lIns="0" tIns="0" rIns="0" bIns="0" rtlCol="0" anchor="t" anchorCtr="0">
            <a:noAutofit/>
          </a:bodyPr>
          <a:lstStyle/>
          <a:p>
            <a:pPr>
              <a:lnSpc>
                <a:spcPct val="150000"/>
              </a:lnSpc>
              <a:spcBef>
                <a:spcPct val="0"/>
              </a:spcBef>
              <a:spcAft>
                <a:spcPct val="0"/>
              </a:spcAft>
            </a:pPr>
            <a:r>
              <a:rPr lang="zh-CN" altLang="en-US" sz="1200" dirty="0">
                <a:ln>
                  <a:noFill/>
                  <a:prstDash val="sysDot"/>
                </a:ln>
                <a:solidFill>
                  <a:srgbClr val="212121"/>
                </a:solidFill>
                <a:latin typeface="+mn-ea"/>
                <a:cs typeface="+mn-ea"/>
                <a:sym typeface="+mn-ea"/>
              </a:rPr>
              <a:t>在保险期间内被保险人遭受意外伤害，并因该意外伤害导致其身故、残疾的，保险人依照下列约定给付保险金。</a:t>
            </a:r>
            <a:endParaRPr lang="zh-CN" altLang="en-US" sz="1200">
              <a:ln>
                <a:noFill/>
                <a:prstDash val="sysDot"/>
              </a:ln>
              <a:solidFill>
                <a:srgbClr val="212121"/>
              </a:solidFill>
              <a:latin typeface="+mn-ea"/>
              <a:cs typeface="+mn-ea"/>
            </a:endParaRPr>
          </a:p>
        </p:txBody>
      </p:sp>
      <p:sp>
        <p:nvSpPr>
          <p:cNvPr id="48" name="矩形 47"/>
          <p:cNvSpPr/>
          <p:nvPr>
            <p:custDataLst>
              <p:tags r:id="rId26"/>
            </p:custDataLst>
          </p:nvPr>
        </p:nvSpPr>
        <p:spPr>
          <a:xfrm>
            <a:off x="8382806" y="4305771"/>
            <a:ext cx="2000011" cy="590722"/>
          </a:xfrm>
          <a:prstGeom prst="rect">
            <a:avLst/>
          </a:prstGeom>
          <a:noFill/>
        </p:spPr>
        <p:txBody>
          <a:bodyPr wrap="square" lIns="0" tIns="0" rIns="0" bIns="0" rtlCol="0" anchor="ctr" anchorCtr="0">
            <a:noAutofit/>
          </a:bodyPr>
          <a:lstStyle/>
          <a:p>
            <a:pPr>
              <a:spcBef>
                <a:spcPct val="0"/>
              </a:spcBef>
              <a:spcAft>
                <a:spcPct val="0"/>
              </a:spcAft>
              <a:buClr>
                <a:schemeClr val="accent1"/>
              </a:buClr>
              <a:buSzPct val="70000"/>
            </a:pPr>
            <a:r>
              <a:rPr lang="zh-CN" altLang="en-US" sz="2000" b="1">
                <a:solidFill>
                  <a:schemeClr val="accent1"/>
                </a:solidFill>
                <a:latin typeface="+mn-ea"/>
                <a:cs typeface="+mn-ea"/>
              </a:rPr>
              <a:t>学生、幼儿意外伤害保险条款</a:t>
            </a:r>
            <a:endParaRPr lang="zh-CN" altLang="en-US" sz="2000" b="1">
              <a:solidFill>
                <a:schemeClr val="accent1"/>
              </a:solidFill>
              <a:latin typeface="+mn-ea"/>
              <a:cs typeface="+mn-ea"/>
            </a:endParaRPr>
          </a:p>
        </p:txBody>
      </p:sp>
      <p:sp>
        <p:nvSpPr>
          <p:cNvPr id="49" name="矩形 48"/>
          <p:cNvSpPr/>
          <p:nvPr>
            <p:custDataLst>
              <p:tags r:id="rId27"/>
            </p:custDataLst>
          </p:nvPr>
        </p:nvSpPr>
        <p:spPr>
          <a:xfrm>
            <a:off x="10561465" y="4305771"/>
            <a:ext cx="727646" cy="590722"/>
          </a:xfrm>
          <a:prstGeom prst="rect">
            <a:avLst/>
          </a:prstGeom>
          <a:noFill/>
        </p:spPr>
        <p:txBody>
          <a:bodyPr wrap="none" lIns="0" tIns="0" rIns="0" bIns="0" rtlCol="0" anchor="ctr" anchorCtr="0">
            <a:noAutofit/>
          </a:bodyPr>
          <a:lstStyle/>
          <a:p>
            <a:pPr algn="r">
              <a:spcBef>
                <a:spcPct val="0"/>
              </a:spcBef>
              <a:spcAft>
                <a:spcPct val="0"/>
              </a:spcAft>
              <a:buClr>
                <a:schemeClr val="accent1"/>
              </a:buClr>
              <a:buSzPct val="70000"/>
            </a:pPr>
            <a:r>
              <a:rPr lang="en-US" altLang="zh-CN" sz="3200" b="1">
                <a:solidFill>
                  <a:schemeClr val="accent1"/>
                </a:solidFill>
                <a:latin typeface="+mn-ea"/>
                <a:cs typeface="+mn-ea"/>
              </a:rPr>
              <a:t>06</a:t>
            </a:r>
            <a:endParaRPr lang="zh-CN" altLang="en-US" sz="3200" b="1">
              <a:solidFill>
                <a:schemeClr val="accent1"/>
              </a:solidFill>
              <a:latin typeface="+mn-ea"/>
              <a:cs typeface="+mn-ea"/>
            </a:endParaRPr>
          </a:p>
        </p:txBody>
      </p:sp>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dirty="0"/>
          </a:p>
        </p:txBody>
      </p:sp>
    </p:spTree>
    <p:custDataLst>
      <p:tags r:id="rId28"/>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4"/>
          <p:cNvSpPr txBox="1"/>
          <p:nvPr/>
        </p:nvSpPr>
        <p:spPr>
          <a:xfrm>
            <a:off x="4585333" y="3424634"/>
            <a:ext cx="4689296" cy="46037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dist" defTabSz="457200" rtl="0" eaLnBrk="1" fontAlgn="auto" latinLnBrk="0" hangingPunct="1">
              <a:lnSpc>
                <a:spcPct val="100000"/>
              </a:lnSpc>
              <a:spcBef>
                <a:spcPts val="0"/>
              </a:spcBef>
              <a:spcAft>
                <a:spcPts val="0"/>
              </a:spcAft>
              <a:buClrTx/>
              <a:buSzTx/>
              <a:buFontTx/>
              <a:buNone/>
              <a:defRPr/>
            </a:pPr>
            <a:r>
              <a:rPr kumimoji="1" lang="en-US" altLang="zh-CN" sz="2400" dirty="0">
                <a:solidFill>
                  <a:schemeClr val="tx1">
                    <a:lumMod val="50000"/>
                    <a:lumOff val="50000"/>
                  </a:schemeClr>
                </a:solidFill>
                <a:cs typeface="+mn-ea"/>
                <a:sym typeface="+mn-lt"/>
              </a:rPr>
              <a:t>Accident insurance</a:t>
            </a:r>
            <a:endParaRPr kumimoji="1" lang="en-US" altLang="zh-CN" sz="2400" i="0" u="none" strike="noStrike" cap="none" spc="0" normalizeH="0" baseline="0" dirty="0">
              <a:solidFill>
                <a:schemeClr val="bg1">
                  <a:lumMod val="75000"/>
                </a:schemeClr>
              </a:solidFill>
              <a:cs typeface="+mn-ea"/>
              <a:sym typeface="+mn-lt"/>
            </a:endParaRPr>
          </a:p>
        </p:txBody>
      </p:sp>
      <p:sp>
        <p:nvSpPr>
          <p:cNvPr id="3" name="文本框 8"/>
          <p:cNvSpPr txBox="1"/>
          <p:nvPr/>
        </p:nvSpPr>
        <p:spPr>
          <a:xfrm>
            <a:off x="4585335" y="2527300"/>
            <a:ext cx="6516370" cy="897255"/>
          </a:xfrm>
          <a:prstGeom prst="rect">
            <a:avLst/>
          </a:prstGeom>
          <a:noFill/>
        </p:spPr>
        <p:txBody>
          <a:bodyPr wrap="square" rtlCol="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457200" rtl="0" eaLnBrk="1" fontAlgn="auto" latinLnBrk="0" hangingPunct="1">
              <a:lnSpc>
                <a:spcPct val="100000"/>
              </a:lnSpc>
              <a:spcBef>
                <a:spcPts val="0"/>
              </a:spcBef>
              <a:spcAft>
                <a:spcPts val="0"/>
              </a:spcAft>
              <a:buClrTx/>
              <a:buSzTx/>
              <a:buFontTx/>
              <a:buNone/>
              <a:defRPr/>
            </a:pPr>
            <a:r>
              <a:rPr kumimoji="1" lang="zh-CN" altLang="en-US" sz="4400" b="1" i="0" u="none" strike="noStrike" kern="1200" cap="none" spc="0" normalizeH="0" baseline="0" noProof="0" dirty="0">
                <a:ln>
                  <a:noFill/>
                </a:ln>
                <a:solidFill>
                  <a:schemeClr val="tx1">
                    <a:lumMod val="75000"/>
                    <a:lumOff val="25000"/>
                  </a:schemeClr>
                </a:solidFill>
                <a:effectLst/>
                <a:uLnTx/>
                <a:uFillTx/>
                <a:cs typeface="+mn-ea"/>
                <a:sym typeface="+mn-lt"/>
              </a:rPr>
              <a:t>信用保证保险类产品介绍</a:t>
            </a:r>
            <a:endParaRPr kumimoji="1" lang="zh-CN" altLang="en-US" sz="4400" b="1" i="0" u="none" strike="noStrike" kern="1200" cap="none" spc="0" normalizeH="0" baseline="0" noProof="0" dirty="0">
              <a:ln>
                <a:noFill/>
              </a:ln>
              <a:solidFill>
                <a:schemeClr val="tx1">
                  <a:lumMod val="75000"/>
                  <a:lumOff val="25000"/>
                </a:schemeClr>
              </a:solidFill>
              <a:effectLst/>
              <a:uLnTx/>
              <a:uFillTx/>
              <a:cs typeface="+mn-ea"/>
              <a:sym typeface="+mn-lt"/>
            </a:endParaRPr>
          </a:p>
        </p:txBody>
      </p:sp>
      <p:cxnSp>
        <p:nvCxnSpPr>
          <p:cNvPr id="4" name="直接连接符 3"/>
          <p:cNvCxnSpPr/>
          <p:nvPr/>
        </p:nvCxnSpPr>
        <p:spPr>
          <a:xfrm>
            <a:off x="4416441" y="2757714"/>
            <a:ext cx="0" cy="1128585"/>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2699658" y="2485638"/>
            <a:ext cx="1547892" cy="1573583"/>
            <a:chOff x="2498710" y="2311467"/>
            <a:chExt cx="1748840" cy="1777866"/>
          </a:xfrm>
        </p:grpSpPr>
        <p:sp>
          <p:nvSpPr>
            <p:cNvPr id="6" name="椭圆 5"/>
            <p:cNvSpPr/>
            <p:nvPr/>
          </p:nvSpPr>
          <p:spPr>
            <a:xfrm>
              <a:off x="2644792" y="2457549"/>
              <a:ext cx="1456676" cy="14566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8000" dirty="0"/>
                <a:t>5</a:t>
              </a:r>
              <a:endParaRPr lang="en-US" altLang="zh-CN" sz="8000" dirty="0"/>
            </a:p>
          </p:txBody>
        </p:sp>
        <p:sp>
          <p:nvSpPr>
            <p:cNvPr id="7" name="椭圆 6"/>
            <p:cNvSpPr/>
            <p:nvPr/>
          </p:nvSpPr>
          <p:spPr>
            <a:xfrm>
              <a:off x="2498710" y="2311467"/>
              <a:ext cx="1748840" cy="1748840"/>
            </a:xfrm>
            <a:prstGeom prst="ellipse">
              <a:avLst/>
            </a:prstGeom>
            <a:no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8000" dirty="0"/>
            </a:p>
          </p:txBody>
        </p:sp>
        <p:sp>
          <p:nvSpPr>
            <p:cNvPr id="8" name="椭圆 7"/>
            <p:cNvSpPr/>
            <p:nvPr/>
          </p:nvSpPr>
          <p:spPr>
            <a:xfrm>
              <a:off x="3758995" y="3683265"/>
              <a:ext cx="406068" cy="4060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9" name="椭圆 8"/>
            <p:cNvSpPr/>
            <p:nvPr/>
          </p:nvSpPr>
          <p:spPr>
            <a:xfrm>
              <a:off x="2644791" y="2350267"/>
              <a:ext cx="255468" cy="2554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custDataLst>
              <p:tags r:id="rId1"/>
            </p:custDataLst>
          </p:nvPr>
        </p:nvGrpSpPr>
        <p:grpSpPr>
          <a:xfrm>
            <a:off x="2582935" y="2305505"/>
            <a:ext cx="3061161" cy="751139"/>
            <a:chOff x="4123410" y="1826618"/>
            <a:chExt cx="3061161" cy="751139"/>
          </a:xfrm>
        </p:grpSpPr>
        <p:grpSp>
          <p:nvGrpSpPr>
            <p:cNvPr id="3" name="组合 2"/>
            <p:cNvGrpSpPr/>
            <p:nvPr/>
          </p:nvGrpSpPr>
          <p:grpSpPr>
            <a:xfrm>
              <a:off x="4123410" y="1826618"/>
              <a:ext cx="738875" cy="751139"/>
              <a:chOff x="2498710" y="2311467"/>
              <a:chExt cx="1748840" cy="1777866"/>
            </a:xfrm>
          </p:grpSpPr>
          <p:sp>
            <p:nvSpPr>
              <p:cNvPr id="7" name="椭圆 6"/>
              <p:cNvSpPr/>
              <p:nvPr>
                <p:custDataLst>
                  <p:tags r:id="rId2"/>
                </p:custDataLst>
              </p:nvPr>
            </p:nvSpPr>
            <p:spPr>
              <a:xfrm>
                <a:off x="2644792" y="2457549"/>
                <a:ext cx="1456676" cy="14566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3200" dirty="0"/>
                  <a:t>1</a:t>
                </a:r>
                <a:endParaRPr lang="zh-CN" altLang="en-US" sz="3200" dirty="0"/>
              </a:p>
            </p:txBody>
          </p:sp>
          <p:sp>
            <p:nvSpPr>
              <p:cNvPr id="8" name="椭圆 7"/>
              <p:cNvSpPr/>
              <p:nvPr>
                <p:custDataLst>
                  <p:tags r:id="rId3"/>
                </p:custDataLst>
              </p:nvPr>
            </p:nvSpPr>
            <p:spPr>
              <a:xfrm>
                <a:off x="2498710" y="2311467"/>
                <a:ext cx="1748840" cy="1748840"/>
              </a:xfrm>
              <a:prstGeom prst="ellipse">
                <a:avLst/>
              </a:prstGeom>
              <a:no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6600" dirty="0"/>
              </a:p>
            </p:txBody>
          </p:sp>
          <p:sp>
            <p:nvSpPr>
              <p:cNvPr id="9" name="椭圆 8"/>
              <p:cNvSpPr/>
              <p:nvPr>
                <p:custDataLst>
                  <p:tags r:id="rId4"/>
                </p:custDataLst>
              </p:nvPr>
            </p:nvSpPr>
            <p:spPr>
              <a:xfrm>
                <a:off x="3758995" y="3683265"/>
                <a:ext cx="406068" cy="4060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400">
                  <a:cs typeface="+mn-ea"/>
                  <a:sym typeface="+mn-lt"/>
                </a:endParaRPr>
              </a:p>
            </p:txBody>
          </p:sp>
          <p:sp>
            <p:nvSpPr>
              <p:cNvPr id="10" name="椭圆 9"/>
              <p:cNvSpPr/>
              <p:nvPr>
                <p:custDataLst>
                  <p:tags r:id="rId5"/>
                </p:custDataLst>
              </p:nvPr>
            </p:nvSpPr>
            <p:spPr>
              <a:xfrm>
                <a:off x="2644791" y="2350267"/>
                <a:ext cx="255468" cy="2554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400">
                  <a:cs typeface="+mn-ea"/>
                  <a:sym typeface="+mn-lt"/>
                </a:endParaRPr>
              </a:p>
            </p:txBody>
          </p:sp>
        </p:grpSp>
        <p:sp>
          <p:nvSpPr>
            <p:cNvPr id="4" name="文本框 8"/>
            <p:cNvSpPr txBox="1"/>
            <p:nvPr>
              <p:custDataLst>
                <p:tags r:id="rId6"/>
              </p:custDataLst>
            </p:nvPr>
          </p:nvSpPr>
          <p:spPr>
            <a:xfrm>
              <a:off x="4927756" y="1844007"/>
              <a:ext cx="2256815" cy="39878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just" defTabSz="457200" rtl="0" eaLnBrk="1" fontAlgn="auto" latinLnBrk="0" hangingPunct="1">
                <a:lnSpc>
                  <a:spcPct val="100000"/>
                </a:lnSpc>
                <a:spcBef>
                  <a:spcPts val="0"/>
                </a:spcBef>
                <a:spcAft>
                  <a:spcPts val="0"/>
                </a:spcAft>
                <a:buClrTx/>
                <a:buSzTx/>
                <a:buFontTx/>
                <a:buNone/>
                <a:defRPr/>
              </a:pPr>
              <a:r>
                <a:rPr kumimoji="1" lang="zh-CN" altLang="en-US" sz="2000" i="0" u="none" strike="noStrike" kern="1200" cap="none" spc="0" normalizeH="0" baseline="0" noProof="0" dirty="0">
                  <a:ln>
                    <a:noFill/>
                  </a:ln>
                  <a:solidFill>
                    <a:schemeClr val="tx1">
                      <a:lumMod val="75000"/>
                      <a:lumOff val="25000"/>
                    </a:schemeClr>
                  </a:solidFill>
                  <a:effectLst/>
                  <a:uLnTx/>
                  <a:uFillTx/>
                  <a:cs typeface="+mn-ea"/>
                  <a:sym typeface="+mn-lt"/>
                </a:rPr>
                <a:t>财产险类</a:t>
              </a:r>
              <a:endParaRPr kumimoji="1" lang="zh-CN" altLang="en-US" sz="200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5" name="文本框 4"/>
            <p:cNvSpPr txBox="1"/>
            <p:nvPr>
              <p:custDataLst>
                <p:tags r:id="rId7"/>
              </p:custDataLst>
            </p:nvPr>
          </p:nvSpPr>
          <p:spPr>
            <a:xfrm>
              <a:off x="4927755" y="2269980"/>
              <a:ext cx="2256815" cy="30670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dist" defTabSz="457200" rtl="0" eaLnBrk="1" fontAlgn="auto" latinLnBrk="0" hangingPunct="1">
                <a:lnSpc>
                  <a:spcPct val="100000"/>
                </a:lnSpc>
                <a:spcBef>
                  <a:spcPts val="0"/>
                </a:spcBef>
                <a:spcAft>
                  <a:spcPts val="0"/>
                </a:spcAft>
                <a:buClrTx/>
                <a:buSzTx/>
                <a:buFontTx/>
                <a:buNone/>
                <a:defRPr/>
              </a:pPr>
              <a:r>
                <a:rPr kumimoji="1" lang="en-US" altLang="zh-CN" sz="1400" i="0" u="none" strike="noStrike" cap="none" spc="0" normalizeH="0" baseline="0" dirty="0">
                  <a:solidFill>
                    <a:schemeClr val="tx1">
                      <a:lumMod val="50000"/>
                      <a:lumOff val="50000"/>
                    </a:schemeClr>
                  </a:solidFill>
                  <a:cs typeface="+mn-ea"/>
                  <a:sym typeface="+mn-lt"/>
                </a:rPr>
                <a:t>property insurance</a:t>
              </a:r>
              <a:endParaRPr kumimoji="1" lang="en-US" altLang="zh-CN" sz="1400" i="0" u="none" strike="noStrike" cap="none" spc="0" normalizeH="0" baseline="0" dirty="0">
                <a:solidFill>
                  <a:schemeClr val="tx1">
                    <a:lumMod val="50000"/>
                    <a:lumOff val="50000"/>
                  </a:schemeClr>
                </a:solidFill>
                <a:cs typeface="+mn-ea"/>
                <a:sym typeface="+mn-lt"/>
              </a:endParaRPr>
            </a:p>
          </p:txBody>
        </p:sp>
        <p:cxnSp>
          <p:nvCxnSpPr>
            <p:cNvPr id="6" name="直接连接符 5"/>
            <p:cNvCxnSpPr/>
            <p:nvPr>
              <p:custDataLst>
                <p:tags r:id="rId8"/>
              </p:custDataLst>
            </p:nvPr>
          </p:nvCxnSpPr>
          <p:spPr>
            <a:xfrm>
              <a:off x="4927755" y="1892087"/>
              <a:ext cx="0" cy="579862"/>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11" name="组合 10"/>
          <p:cNvGrpSpPr/>
          <p:nvPr>
            <p:custDataLst>
              <p:tags r:id="rId9"/>
            </p:custDataLst>
          </p:nvPr>
        </p:nvGrpSpPr>
        <p:grpSpPr>
          <a:xfrm>
            <a:off x="6547906" y="2305505"/>
            <a:ext cx="3061161" cy="751139"/>
            <a:chOff x="4123410" y="1826618"/>
            <a:chExt cx="3061161" cy="751139"/>
          </a:xfrm>
        </p:grpSpPr>
        <p:grpSp>
          <p:nvGrpSpPr>
            <p:cNvPr id="12" name="组合 11"/>
            <p:cNvGrpSpPr/>
            <p:nvPr/>
          </p:nvGrpSpPr>
          <p:grpSpPr>
            <a:xfrm>
              <a:off x="4123410" y="1826618"/>
              <a:ext cx="738875" cy="751139"/>
              <a:chOff x="2498710" y="2311467"/>
              <a:chExt cx="1748840" cy="1777866"/>
            </a:xfrm>
          </p:grpSpPr>
          <p:sp>
            <p:nvSpPr>
              <p:cNvPr id="16" name="椭圆 15"/>
              <p:cNvSpPr/>
              <p:nvPr>
                <p:custDataLst>
                  <p:tags r:id="rId10"/>
                </p:custDataLst>
              </p:nvPr>
            </p:nvSpPr>
            <p:spPr>
              <a:xfrm>
                <a:off x="2644792" y="2457549"/>
                <a:ext cx="1456676" cy="14566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3200" dirty="0"/>
                  <a:t>2</a:t>
                </a:r>
                <a:endParaRPr lang="zh-CN" altLang="en-US" sz="3200" dirty="0"/>
              </a:p>
            </p:txBody>
          </p:sp>
          <p:sp>
            <p:nvSpPr>
              <p:cNvPr id="17" name="椭圆 16"/>
              <p:cNvSpPr/>
              <p:nvPr>
                <p:custDataLst>
                  <p:tags r:id="rId11"/>
                </p:custDataLst>
              </p:nvPr>
            </p:nvSpPr>
            <p:spPr>
              <a:xfrm>
                <a:off x="2498710" y="2311467"/>
                <a:ext cx="1748840" cy="1748840"/>
              </a:xfrm>
              <a:prstGeom prst="ellipse">
                <a:avLst/>
              </a:prstGeom>
              <a:no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6600" dirty="0"/>
              </a:p>
            </p:txBody>
          </p:sp>
          <p:sp>
            <p:nvSpPr>
              <p:cNvPr id="18" name="椭圆 17"/>
              <p:cNvSpPr/>
              <p:nvPr>
                <p:custDataLst>
                  <p:tags r:id="rId12"/>
                </p:custDataLst>
              </p:nvPr>
            </p:nvSpPr>
            <p:spPr>
              <a:xfrm>
                <a:off x="3758995" y="3683265"/>
                <a:ext cx="406068" cy="4060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400">
                  <a:cs typeface="+mn-ea"/>
                  <a:sym typeface="+mn-lt"/>
                </a:endParaRPr>
              </a:p>
            </p:txBody>
          </p:sp>
          <p:sp>
            <p:nvSpPr>
              <p:cNvPr id="19" name="椭圆 18"/>
              <p:cNvSpPr/>
              <p:nvPr>
                <p:custDataLst>
                  <p:tags r:id="rId13"/>
                </p:custDataLst>
              </p:nvPr>
            </p:nvSpPr>
            <p:spPr>
              <a:xfrm>
                <a:off x="2644791" y="2350267"/>
                <a:ext cx="255468" cy="2554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400">
                  <a:cs typeface="+mn-ea"/>
                  <a:sym typeface="+mn-lt"/>
                </a:endParaRPr>
              </a:p>
            </p:txBody>
          </p:sp>
        </p:grpSp>
        <p:sp>
          <p:nvSpPr>
            <p:cNvPr id="13" name="文本框 8"/>
            <p:cNvSpPr txBox="1"/>
            <p:nvPr>
              <p:custDataLst>
                <p:tags r:id="rId14"/>
              </p:custDataLst>
            </p:nvPr>
          </p:nvSpPr>
          <p:spPr>
            <a:xfrm>
              <a:off x="4927756" y="1844007"/>
              <a:ext cx="2256815" cy="39878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just" defTabSz="457200" rtl="0" eaLnBrk="1" fontAlgn="auto" latinLnBrk="0" hangingPunct="1">
                <a:lnSpc>
                  <a:spcPct val="100000"/>
                </a:lnSpc>
                <a:spcBef>
                  <a:spcPts val="0"/>
                </a:spcBef>
                <a:spcAft>
                  <a:spcPts val="0"/>
                </a:spcAft>
                <a:buClrTx/>
                <a:buSzTx/>
                <a:buFontTx/>
                <a:buNone/>
                <a:defRPr/>
              </a:pPr>
              <a:r>
                <a:rPr kumimoji="1" lang="zh-CN" altLang="en-US" sz="2000" i="0" u="none" strike="noStrike" kern="1200" cap="none" spc="0" normalizeH="0" baseline="0" noProof="0" dirty="0">
                  <a:ln>
                    <a:noFill/>
                  </a:ln>
                  <a:solidFill>
                    <a:schemeClr val="tx1">
                      <a:lumMod val="75000"/>
                      <a:lumOff val="25000"/>
                    </a:schemeClr>
                  </a:solidFill>
                  <a:effectLst/>
                  <a:uLnTx/>
                  <a:uFillTx/>
                  <a:cs typeface="+mn-ea"/>
                  <a:sym typeface="+mn-lt"/>
                </a:rPr>
                <a:t>责任险类</a:t>
              </a:r>
              <a:endParaRPr kumimoji="1" lang="zh-CN" altLang="en-US" sz="200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14" name="文本框 4"/>
            <p:cNvSpPr txBox="1"/>
            <p:nvPr>
              <p:custDataLst>
                <p:tags r:id="rId15"/>
              </p:custDataLst>
            </p:nvPr>
          </p:nvSpPr>
          <p:spPr>
            <a:xfrm>
              <a:off x="4927755" y="2269980"/>
              <a:ext cx="2256815" cy="30670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dist" defTabSz="457200" rtl="0" eaLnBrk="1" fontAlgn="auto" latinLnBrk="0" hangingPunct="1">
                <a:lnSpc>
                  <a:spcPct val="100000"/>
                </a:lnSpc>
                <a:spcBef>
                  <a:spcPts val="0"/>
                </a:spcBef>
                <a:spcAft>
                  <a:spcPts val="0"/>
                </a:spcAft>
                <a:buClrTx/>
                <a:buSzTx/>
                <a:buFontTx/>
                <a:buNone/>
                <a:defRPr/>
              </a:pPr>
              <a:r>
                <a:rPr kumimoji="1" lang="en-US" altLang="zh-CN" sz="1400" i="0" u="none" strike="noStrike" cap="none" spc="0" normalizeH="0" baseline="0" dirty="0">
                  <a:solidFill>
                    <a:schemeClr val="tx1">
                      <a:lumMod val="50000"/>
                      <a:lumOff val="50000"/>
                    </a:schemeClr>
                  </a:solidFill>
                  <a:cs typeface="+mn-ea"/>
                  <a:sym typeface="+mn-lt"/>
                </a:rPr>
                <a:t>liability insurance</a:t>
              </a:r>
              <a:endParaRPr kumimoji="1" lang="en-US" altLang="zh-CN" sz="1400" i="0" u="none" strike="noStrike" cap="none" spc="0" normalizeH="0" baseline="0" dirty="0">
                <a:solidFill>
                  <a:schemeClr val="tx1">
                    <a:lumMod val="50000"/>
                    <a:lumOff val="50000"/>
                  </a:schemeClr>
                </a:solidFill>
                <a:cs typeface="+mn-ea"/>
                <a:sym typeface="+mn-lt"/>
              </a:endParaRPr>
            </a:p>
          </p:txBody>
        </p:sp>
        <p:cxnSp>
          <p:nvCxnSpPr>
            <p:cNvPr id="15" name="直接连接符 14"/>
            <p:cNvCxnSpPr/>
            <p:nvPr>
              <p:custDataLst>
                <p:tags r:id="rId16"/>
              </p:custDataLst>
            </p:nvPr>
          </p:nvCxnSpPr>
          <p:spPr>
            <a:xfrm>
              <a:off x="4927755" y="1892087"/>
              <a:ext cx="0" cy="579862"/>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custDataLst>
              <p:tags r:id="rId17"/>
            </p:custDataLst>
          </p:nvPr>
        </p:nvGrpSpPr>
        <p:grpSpPr>
          <a:xfrm>
            <a:off x="2582934" y="4064360"/>
            <a:ext cx="3061161" cy="751139"/>
            <a:chOff x="4123410" y="1826618"/>
            <a:chExt cx="3061161" cy="751139"/>
          </a:xfrm>
        </p:grpSpPr>
        <p:grpSp>
          <p:nvGrpSpPr>
            <p:cNvPr id="21" name="组合 20"/>
            <p:cNvGrpSpPr/>
            <p:nvPr/>
          </p:nvGrpSpPr>
          <p:grpSpPr>
            <a:xfrm>
              <a:off x="4123410" y="1826618"/>
              <a:ext cx="738875" cy="751139"/>
              <a:chOff x="2498710" y="2311467"/>
              <a:chExt cx="1748840" cy="1777866"/>
            </a:xfrm>
          </p:grpSpPr>
          <p:sp>
            <p:nvSpPr>
              <p:cNvPr id="25" name="椭圆 24"/>
              <p:cNvSpPr/>
              <p:nvPr>
                <p:custDataLst>
                  <p:tags r:id="rId18"/>
                </p:custDataLst>
              </p:nvPr>
            </p:nvSpPr>
            <p:spPr>
              <a:xfrm>
                <a:off x="2644792" y="2457549"/>
                <a:ext cx="1456676" cy="14566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3200" dirty="0"/>
                  <a:t>3</a:t>
                </a:r>
                <a:endParaRPr lang="zh-CN" altLang="en-US" sz="3200" dirty="0"/>
              </a:p>
            </p:txBody>
          </p:sp>
          <p:sp>
            <p:nvSpPr>
              <p:cNvPr id="26" name="椭圆 25"/>
              <p:cNvSpPr/>
              <p:nvPr>
                <p:custDataLst>
                  <p:tags r:id="rId19"/>
                </p:custDataLst>
              </p:nvPr>
            </p:nvSpPr>
            <p:spPr>
              <a:xfrm>
                <a:off x="2498710" y="2311467"/>
                <a:ext cx="1748840" cy="1748840"/>
              </a:xfrm>
              <a:prstGeom prst="ellipse">
                <a:avLst/>
              </a:prstGeom>
              <a:no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6600" dirty="0"/>
              </a:p>
            </p:txBody>
          </p:sp>
          <p:sp>
            <p:nvSpPr>
              <p:cNvPr id="27" name="椭圆 26"/>
              <p:cNvSpPr/>
              <p:nvPr>
                <p:custDataLst>
                  <p:tags r:id="rId20"/>
                </p:custDataLst>
              </p:nvPr>
            </p:nvSpPr>
            <p:spPr>
              <a:xfrm>
                <a:off x="3758995" y="3683265"/>
                <a:ext cx="406068" cy="4060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400">
                  <a:cs typeface="+mn-ea"/>
                  <a:sym typeface="+mn-lt"/>
                </a:endParaRPr>
              </a:p>
            </p:txBody>
          </p:sp>
          <p:sp>
            <p:nvSpPr>
              <p:cNvPr id="28" name="椭圆 27"/>
              <p:cNvSpPr/>
              <p:nvPr>
                <p:custDataLst>
                  <p:tags r:id="rId21"/>
                </p:custDataLst>
              </p:nvPr>
            </p:nvSpPr>
            <p:spPr>
              <a:xfrm>
                <a:off x="2644791" y="2350267"/>
                <a:ext cx="255468" cy="2554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400">
                  <a:cs typeface="+mn-ea"/>
                  <a:sym typeface="+mn-lt"/>
                </a:endParaRPr>
              </a:p>
            </p:txBody>
          </p:sp>
        </p:grpSp>
        <p:sp>
          <p:nvSpPr>
            <p:cNvPr id="22" name="文本框 8"/>
            <p:cNvSpPr txBox="1"/>
            <p:nvPr>
              <p:custDataLst>
                <p:tags r:id="rId22"/>
              </p:custDataLst>
            </p:nvPr>
          </p:nvSpPr>
          <p:spPr>
            <a:xfrm>
              <a:off x="4927756" y="1844007"/>
              <a:ext cx="2256815" cy="39878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just" defTabSz="457200" rtl="0" eaLnBrk="1" fontAlgn="auto" latinLnBrk="0" hangingPunct="1">
                <a:lnSpc>
                  <a:spcPct val="100000"/>
                </a:lnSpc>
                <a:spcBef>
                  <a:spcPts val="0"/>
                </a:spcBef>
                <a:spcAft>
                  <a:spcPts val="0"/>
                </a:spcAft>
                <a:buClrTx/>
                <a:buSzTx/>
                <a:buFontTx/>
                <a:buNone/>
                <a:defRPr/>
              </a:pPr>
              <a:r>
                <a:rPr kumimoji="1" lang="zh-CN" altLang="en-US" sz="2000" i="0" u="none" strike="noStrike" kern="1200" cap="none" spc="0" normalizeH="0" baseline="0" noProof="0" dirty="0">
                  <a:ln>
                    <a:noFill/>
                  </a:ln>
                  <a:solidFill>
                    <a:schemeClr val="tx1">
                      <a:lumMod val="75000"/>
                      <a:lumOff val="25000"/>
                    </a:schemeClr>
                  </a:solidFill>
                  <a:effectLst/>
                  <a:uLnTx/>
                  <a:uFillTx/>
                  <a:cs typeface="+mn-ea"/>
                  <a:sym typeface="+mn-lt"/>
                </a:rPr>
                <a:t>船舶货运险类</a:t>
              </a:r>
              <a:endParaRPr kumimoji="1" lang="zh-CN" altLang="en-US" sz="200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23" name="文本框 4"/>
            <p:cNvSpPr txBox="1"/>
            <p:nvPr>
              <p:custDataLst>
                <p:tags r:id="rId23"/>
              </p:custDataLst>
            </p:nvPr>
          </p:nvSpPr>
          <p:spPr>
            <a:xfrm>
              <a:off x="4927755" y="2269980"/>
              <a:ext cx="2256815" cy="30670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dist" defTabSz="457200" rtl="0" eaLnBrk="1" fontAlgn="auto" latinLnBrk="0" hangingPunct="1">
                <a:lnSpc>
                  <a:spcPct val="100000"/>
                </a:lnSpc>
                <a:spcBef>
                  <a:spcPts val="0"/>
                </a:spcBef>
                <a:spcAft>
                  <a:spcPts val="0"/>
                </a:spcAft>
                <a:buClrTx/>
                <a:buSzTx/>
                <a:buFontTx/>
                <a:buNone/>
                <a:defRPr/>
              </a:pPr>
              <a:r>
                <a:rPr kumimoji="1" lang="en-US" altLang="zh-CN" sz="1400" i="0" u="none" strike="noStrike" cap="none" spc="0" normalizeH="0" baseline="0" dirty="0">
                  <a:solidFill>
                    <a:schemeClr val="tx1">
                      <a:lumMod val="50000"/>
                      <a:lumOff val="50000"/>
                    </a:schemeClr>
                  </a:solidFill>
                  <a:cs typeface="+mn-ea"/>
                  <a:sym typeface="+mn-lt"/>
                </a:rPr>
                <a:t>Ship Cargo Insurance</a:t>
              </a:r>
              <a:endParaRPr kumimoji="1" lang="en-US" altLang="zh-CN" sz="1400" i="0" u="none" strike="noStrike" cap="none" spc="0" normalizeH="0" baseline="0" dirty="0">
                <a:solidFill>
                  <a:schemeClr val="tx1">
                    <a:lumMod val="50000"/>
                    <a:lumOff val="50000"/>
                  </a:schemeClr>
                </a:solidFill>
                <a:cs typeface="+mn-ea"/>
                <a:sym typeface="+mn-lt"/>
              </a:endParaRPr>
            </a:p>
          </p:txBody>
        </p:sp>
        <p:cxnSp>
          <p:nvCxnSpPr>
            <p:cNvPr id="24" name="直接连接符 23"/>
            <p:cNvCxnSpPr/>
            <p:nvPr>
              <p:custDataLst>
                <p:tags r:id="rId24"/>
              </p:custDataLst>
            </p:nvPr>
          </p:nvCxnSpPr>
          <p:spPr>
            <a:xfrm>
              <a:off x="4927755" y="1892087"/>
              <a:ext cx="0" cy="579862"/>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29" name="组合 28"/>
          <p:cNvGrpSpPr/>
          <p:nvPr>
            <p:custDataLst>
              <p:tags r:id="rId25"/>
            </p:custDataLst>
          </p:nvPr>
        </p:nvGrpSpPr>
        <p:grpSpPr>
          <a:xfrm>
            <a:off x="6547905" y="4064360"/>
            <a:ext cx="3061161" cy="751139"/>
            <a:chOff x="4123410" y="1826618"/>
            <a:chExt cx="3061161" cy="751139"/>
          </a:xfrm>
        </p:grpSpPr>
        <p:grpSp>
          <p:nvGrpSpPr>
            <p:cNvPr id="30" name="组合 29"/>
            <p:cNvGrpSpPr/>
            <p:nvPr/>
          </p:nvGrpSpPr>
          <p:grpSpPr>
            <a:xfrm>
              <a:off x="4123410" y="1826618"/>
              <a:ext cx="738875" cy="751139"/>
              <a:chOff x="2498710" y="2311467"/>
              <a:chExt cx="1748840" cy="1777866"/>
            </a:xfrm>
          </p:grpSpPr>
          <p:sp>
            <p:nvSpPr>
              <p:cNvPr id="34" name="椭圆 33"/>
              <p:cNvSpPr/>
              <p:nvPr>
                <p:custDataLst>
                  <p:tags r:id="rId26"/>
                </p:custDataLst>
              </p:nvPr>
            </p:nvSpPr>
            <p:spPr>
              <a:xfrm>
                <a:off x="2644792" y="2457549"/>
                <a:ext cx="1456676" cy="14566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3200" dirty="0"/>
                  <a:t>4</a:t>
                </a:r>
                <a:endParaRPr lang="zh-CN" altLang="en-US" sz="3200" dirty="0"/>
              </a:p>
            </p:txBody>
          </p:sp>
          <p:sp>
            <p:nvSpPr>
              <p:cNvPr id="35" name="椭圆 34"/>
              <p:cNvSpPr/>
              <p:nvPr>
                <p:custDataLst>
                  <p:tags r:id="rId27"/>
                </p:custDataLst>
              </p:nvPr>
            </p:nvSpPr>
            <p:spPr>
              <a:xfrm>
                <a:off x="2498710" y="2311467"/>
                <a:ext cx="1748840" cy="1748840"/>
              </a:xfrm>
              <a:prstGeom prst="ellipse">
                <a:avLst/>
              </a:prstGeom>
              <a:no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6600" dirty="0"/>
              </a:p>
            </p:txBody>
          </p:sp>
          <p:sp>
            <p:nvSpPr>
              <p:cNvPr id="36" name="椭圆 35"/>
              <p:cNvSpPr/>
              <p:nvPr>
                <p:custDataLst>
                  <p:tags r:id="rId28"/>
                </p:custDataLst>
              </p:nvPr>
            </p:nvSpPr>
            <p:spPr>
              <a:xfrm>
                <a:off x="3758995" y="3683265"/>
                <a:ext cx="406068" cy="4060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400">
                  <a:cs typeface="+mn-ea"/>
                  <a:sym typeface="+mn-lt"/>
                </a:endParaRPr>
              </a:p>
            </p:txBody>
          </p:sp>
          <p:sp>
            <p:nvSpPr>
              <p:cNvPr id="37" name="椭圆 36"/>
              <p:cNvSpPr/>
              <p:nvPr>
                <p:custDataLst>
                  <p:tags r:id="rId29"/>
                </p:custDataLst>
              </p:nvPr>
            </p:nvSpPr>
            <p:spPr>
              <a:xfrm>
                <a:off x="2644791" y="2350267"/>
                <a:ext cx="255468" cy="2554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400">
                  <a:cs typeface="+mn-ea"/>
                  <a:sym typeface="+mn-lt"/>
                </a:endParaRPr>
              </a:p>
            </p:txBody>
          </p:sp>
        </p:grpSp>
        <p:sp>
          <p:nvSpPr>
            <p:cNvPr id="31" name="文本框 8"/>
            <p:cNvSpPr txBox="1"/>
            <p:nvPr>
              <p:custDataLst>
                <p:tags r:id="rId30"/>
              </p:custDataLst>
            </p:nvPr>
          </p:nvSpPr>
          <p:spPr>
            <a:xfrm>
              <a:off x="4927756" y="1844007"/>
              <a:ext cx="2256815" cy="39878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just" defTabSz="457200" rtl="0" eaLnBrk="1" fontAlgn="auto" latinLnBrk="0" hangingPunct="1">
                <a:lnSpc>
                  <a:spcPct val="100000"/>
                </a:lnSpc>
                <a:spcBef>
                  <a:spcPts val="0"/>
                </a:spcBef>
                <a:spcAft>
                  <a:spcPts val="0"/>
                </a:spcAft>
                <a:buClrTx/>
                <a:buSzTx/>
                <a:buFontTx/>
                <a:buNone/>
                <a:defRPr/>
              </a:pPr>
              <a:r>
                <a:rPr kumimoji="1" lang="zh-CN" altLang="en-US" sz="2000" i="0" u="none" strike="noStrike" kern="1200" cap="none" spc="0" normalizeH="0" baseline="0" noProof="0" dirty="0">
                  <a:ln>
                    <a:noFill/>
                  </a:ln>
                  <a:solidFill>
                    <a:schemeClr val="tx1">
                      <a:lumMod val="75000"/>
                      <a:lumOff val="25000"/>
                    </a:schemeClr>
                  </a:solidFill>
                  <a:effectLst/>
                  <a:uLnTx/>
                  <a:uFillTx/>
                  <a:cs typeface="+mn-ea"/>
                  <a:sym typeface="+mn-lt"/>
                </a:rPr>
                <a:t>意外险类</a:t>
              </a:r>
              <a:endParaRPr kumimoji="1" lang="zh-CN" altLang="en-US" sz="200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32" name="文本框 4"/>
            <p:cNvSpPr txBox="1"/>
            <p:nvPr>
              <p:custDataLst>
                <p:tags r:id="rId31"/>
              </p:custDataLst>
            </p:nvPr>
          </p:nvSpPr>
          <p:spPr>
            <a:xfrm>
              <a:off x="4927755" y="2269980"/>
              <a:ext cx="2256815" cy="30670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dist" defTabSz="457200" rtl="0" eaLnBrk="1" fontAlgn="auto" latinLnBrk="0" hangingPunct="1">
                <a:lnSpc>
                  <a:spcPct val="100000"/>
                </a:lnSpc>
                <a:spcBef>
                  <a:spcPts val="0"/>
                </a:spcBef>
                <a:spcAft>
                  <a:spcPts val="0"/>
                </a:spcAft>
                <a:buClrTx/>
                <a:buSzTx/>
                <a:buFontTx/>
                <a:buNone/>
                <a:defRPr/>
              </a:pPr>
              <a:r>
                <a:rPr kumimoji="1" lang="en-US" altLang="zh-CN" sz="1400" i="0" u="none" strike="noStrike" cap="none" spc="0" normalizeH="0" baseline="0" dirty="0">
                  <a:solidFill>
                    <a:schemeClr val="tx1">
                      <a:lumMod val="50000"/>
                      <a:lumOff val="50000"/>
                    </a:schemeClr>
                  </a:solidFill>
                  <a:cs typeface="+mn-ea"/>
                  <a:sym typeface="+mn-lt"/>
                </a:rPr>
                <a:t>Accident insurance</a:t>
              </a:r>
              <a:endParaRPr kumimoji="1" lang="en-US" altLang="zh-CN" sz="1400" i="0" u="none" strike="noStrike" cap="none" spc="0" normalizeH="0" baseline="0" dirty="0">
                <a:solidFill>
                  <a:schemeClr val="tx1">
                    <a:lumMod val="50000"/>
                    <a:lumOff val="50000"/>
                  </a:schemeClr>
                </a:solidFill>
                <a:cs typeface="+mn-ea"/>
                <a:sym typeface="+mn-lt"/>
              </a:endParaRPr>
            </a:p>
          </p:txBody>
        </p:sp>
        <p:cxnSp>
          <p:nvCxnSpPr>
            <p:cNvPr id="33" name="直接连接符 32"/>
            <p:cNvCxnSpPr/>
            <p:nvPr>
              <p:custDataLst>
                <p:tags r:id="rId32"/>
              </p:custDataLst>
            </p:nvPr>
          </p:nvCxnSpPr>
          <p:spPr>
            <a:xfrm>
              <a:off x="4927755" y="1892087"/>
              <a:ext cx="0" cy="579862"/>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38" name="文本框 37"/>
          <p:cNvSpPr txBox="1"/>
          <p:nvPr/>
        </p:nvSpPr>
        <p:spPr>
          <a:xfrm>
            <a:off x="4789715" y="208096"/>
            <a:ext cx="2612571" cy="646331"/>
          </a:xfrm>
          <a:prstGeom prst="rect">
            <a:avLst/>
          </a:prstGeom>
          <a:noFill/>
        </p:spPr>
        <p:txBody>
          <a:bodyPr wrap="square" rtlCol="0">
            <a:spAutoFit/>
          </a:bodyPr>
          <a:lstStyle/>
          <a:p>
            <a:pPr algn="ctr"/>
            <a:r>
              <a:rPr lang="en-US" altLang="zh-CN" sz="3600" dirty="0">
                <a:solidFill>
                  <a:schemeClr val="accent1"/>
                </a:solidFill>
              </a:rPr>
              <a:t>CONTENT</a:t>
            </a:r>
            <a:endParaRPr lang="zh-CN" altLang="en-US" sz="3600" dirty="0">
              <a:solidFill>
                <a:schemeClr val="accent1"/>
              </a:solidFill>
            </a:endParaRPr>
          </a:p>
        </p:txBody>
      </p:sp>
      <p:sp>
        <p:nvSpPr>
          <p:cNvPr id="39" name="自由: 形状 85"/>
          <p:cNvSpPr/>
          <p:nvPr/>
        </p:nvSpPr>
        <p:spPr>
          <a:xfrm rot="2700000">
            <a:off x="6025850" y="813191"/>
            <a:ext cx="140300" cy="140300"/>
          </a:xfrm>
          <a:custGeom>
            <a:avLst/>
            <a:gdLst>
              <a:gd name="connsiteX0" fmla="*/ 757780 w 914400"/>
              <a:gd name="connsiteY0" fmla="*/ 0 h 914400"/>
              <a:gd name="connsiteX1" fmla="*/ 914400 w 914400"/>
              <a:gd name="connsiteY1" fmla="*/ 0 h 914400"/>
              <a:gd name="connsiteX2" fmla="*/ 914400 w 914400"/>
              <a:gd name="connsiteY2" fmla="*/ 914400 h 914400"/>
              <a:gd name="connsiteX3" fmla="*/ 0 w 914400"/>
              <a:gd name="connsiteY3" fmla="*/ 914400 h 914400"/>
              <a:gd name="connsiteX4" fmla="*/ 0 w 914400"/>
              <a:gd name="connsiteY4" fmla="*/ 749181 h 914400"/>
              <a:gd name="connsiteX5" fmla="*/ 757780 w 914400"/>
              <a:gd name="connsiteY5" fmla="*/ 749181 h 91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4400" h="914400">
                <a:moveTo>
                  <a:pt x="757780" y="0"/>
                </a:moveTo>
                <a:lnTo>
                  <a:pt x="914400" y="0"/>
                </a:lnTo>
                <a:lnTo>
                  <a:pt x="914400" y="914400"/>
                </a:lnTo>
                <a:lnTo>
                  <a:pt x="0" y="914400"/>
                </a:lnTo>
                <a:lnTo>
                  <a:pt x="0" y="749181"/>
                </a:lnTo>
                <a:lnTo>
                  <a:pt x="757780" y="74918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nvGrpSpPr>
          <p:cNvPr id="40" name="组合 39"/>
          <p:cNvGrpSpPr/>
          <p:nvPr>
            <p:custDataLst>
              <p:tags r:id="rId33"/>
            </p:custDataLst>
          </p:nvPr>
        </p:nvGrpSpPr>
        <p:grpSpPr>
          <a:xfrm>
            <a:off x="2581695" y="5406115"/>
            <a:ext cx="3061161" cy="965332"/>
            <a:chOff x="4123410" y="1826618"/>
            <a:chExt cx="3061161" cy="965332"/>
          </a:xfrm>
        </p:grpSpPr>
        <p:grpSp>
          <p:nvGrpSpPr>
            <p:cNvPr id="41" name="组合 40"/>
            <p:cNvGrpSpPr/>
            <p:nvPr/>
          </p:nvGrpSpPr>
          <p:grpSpPr>
            <a:xfrm>
              <a:off x="4123410" y="1826618"/>
              <a:ext cx="738875" cy="751139"/>
              <a:chOff x="2498710" y="2311467"/>
              <a:chExt cx="1748840" cy="1777866"/>
            </a:xfrm>
          </p:grpSpPr>
          <p:sp>
            <p:nvSpPr>
              <p:cNvPr id="42" name="椭圆 41"/>
              <p:cNvSpPr/>
              <p:nvPr>
                <p:custDataLst>
                  <p:tags r:id="rId34"/>
                </p:custDataLst>
              </p:nvPr>
            </p:nvSpPr>
            <p:spPr>
              <a:xfrm>
                <a:off x="2644792" y="2457549"/>
                <a:ext cx="1456676" cy="14566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3200" dirty="0"/>
                  <a:t>5</a:t>
                </a:r>
                <a:endParaRPr lang="en-US" altLang="zh-CN" sz="3200" dirty="0"/>
              </a:p>
            </p:txBody>
          </p:sp>
          <p:sp>
            <p:nvSpPr>
              <p:cNvPr id="43" name="椭圆 42"/>
              <p:cNvSpPr/>
              <p:nvPr>
                <p:custDataLst>
                  <p:tags r:id="rId35"/>
                </p:custDataLst>
              </p:nvPr>
            </p:nvSpPr>
            <p:spPr>
              <a:xfrm>
                <a:off x="2498710" y="2311467"/>
                <a:ext cx="1748840" cy="1748840"/>
              </a:xfrm>
              <a:prstGeom prst="ellipse">
                <a:avLst/>
              </a:prstGeom>
              <a:no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6600" dirty="0"/>
              </a:p>
            </p:txBody>
          </p:sp>
          <p:sp>
            <p:nvSpPr>
              <p:cNvPr id="44" name="椭圆 43"/>
              <p:cNvSpPr/>
              <p:nvPr>
                <p:custDataLst>
                  <p:tags r:id="rId36"/>
                </p:custDataLst>
              </p:nvPr>
            </p:nvSpPr>
            <p:spPr>
              <a:xfrm>
                <a:off x="3758995" y="3683265"/>
                <a:ext cx="406068" cy="4060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400">
                  <a:cs typeface="+mn-ea"/>
                  <a:sym typeface="+mn-lt"/>
                </a:endParaRPr>
              </a:p>
            </p:txBody>
          </p:sp>
          <p:sp>
            <p:nvSpPr>
              <p:cNvPr id="45" name="椭圆 44"/>
              <p:cNvSpPr/>
              <p:nvPr>
                <p:custDataLst>
                  <p:tags r:id="rId37"/>
                </p:custDataLst>
              </p:nvPr>
            </p:nvSpPr>
            <p:spPr>
              <a:xfrm>
                <a:off x="2644791" y="2350267"/>
                <a:ext cx="255468" cy="2554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400">
                  <a:cs typeface="+mn-ea"/>
                  <a:sym typeface="+mn-lt"/>
                </a:endParaRPr>
              </a:p>
            </p:txBody>
          </p:sp>
        </p:grpSp>
        <p:sp>
          <p:nvSpPr>
            <p:cNvPr id="46" name="文本框 8"/>
            <p:cNvSpPr txBox="1"/>
            <p:nvPr>
              <p:custDataLst>
                <p:tags r:id="rId38"/>
              </p:custDataLst>
            </p:nvPr>
          </p:nvSpPr>
          <p:spPr>
            <a:xfrm>
              <a:off x="4927756" y="1844007"/>
              <a:ext cx="2256815" cy="39878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just" defTabSz="457200" rtl="0" eaLnBrk="1" fontAlgn="auto" latinLnBrk="0" hangingPunct="1">
                <a:lnSpc>
                  <a:spcPct val="100000"/>
                </a:lnSpc>
                <a:spcBef>
                  <a:spcPts val="0"/>
                </a:spcBef>
                <a:spcAft>
                  <a:spcPts val="0"/>
                </a:spcAft>
                <a:buClrTx/>
                <a:buSzTx/>
                <a:buFontTx/>
                <a:buNone/>
                <a:defRPr/>
              </a:pPr>
              <a:r>
                <a:rPr kumimoji="1" lang="zh-CN" altLang="en-US" sz="2000" i="0" u="none" strike="noStrike" kern="1200" cap="none" spc="0" normalizeH="0" baseline="0" noProof="0" dirty="0">
                  <a:ln>
                    <a:noFill/>
                  </a:ln>
                  <a:solidFill>
                    <a:schemeClr val="tx1">
                      <a:lumMod val="75000"/>
                      <a:lumOff val="25000"/>
                    </a:schemeClr>
                  </a:solidFill>
                  <a:effectLst/>
                  <a:uLnTx/>
                  <a:uFillTx/>
                  <a:cs typeface="+mn-ea"/>
                  <a:sym typeface="+mn-lt"/>
                </a:rPr>
                <a:t>信用保证险类</a:t>
              </a:r>
              <a:endParaRPr kumimoji="1" lang="zh-CN" altLang="en-US" sz="200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47" name="文本框 4"/>
            <p:cNvSpPr txBox="1"/>
            <p:nvPr>
              <p:custDataLst>
                <p:tags r:id="rId39"/>
              </p:custDataLst>
            </p:nvPr>
          </p:nvSpPr>
          <p:spPr>
            <a:xfrm>
              <a:off x="4927755" y="2269980"/>
              <a:ext cx="2256815" cy="52197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defRPr/>
              </a:pPr>
              <a:r>
                <a:rPr kumimoji="1" lang="en-US" altLang="zh-CN" sz="1400" i="0" u="none" strike="noStrike" cap="none" spc="0" normalizeH="0" baseline="0" dirty="0">
                  <a:solidFill>
                    <a:schemeClr val="tx1">
                      <a:lumMod val="50000"/>
                      <a:lumOff val="50000"/>
                    </a:schemeClr>
                  </a:solidFill>
                  <a:cs typeface="+mn-ea"/>
                  <a:sym typeface="+mn-lt"/>
                </a:rPr>
                <a:t>Credit guarantee insurance</a:t>
              </a:r>
              <a:endParaRPr kumimoji="1" lang="en-US" altLang="zh-CN" sz="1400" i="0" u="none" strike="noStrike" cap="none" spc="0" normalizeH="0" baseline="0" dirty="0">
                <a:solidFill>
                  <a:schemeClr val="tx1">
                    <a:lumMod val="50000"/>
                    <a:lumOff val="50000"/>
                  </a:schemeClr>
                </a:solidFill>
                <a:cs typeface="+mn-ea"/>
                <a:sym typeface="+mn-lt"/>
              </a:endParaRPr>
            </a:p>
          </p:txBody>
        </p:sp>
        <p:cxnSp>
          <p:nvCxnSpPr>
            <p:cNvPr id="48" name="直接连接符 47"/>
            <p:cNvCxnSpPr/>
            <p:nvPr>
              <p:custDataLst>
                <p:tags r:id="rId40"/>
              </p:custDataLst>
            </p:nvPr>
          </p:nvCxnSpPr>
          <p:spPr>
            <a:xfrm>
              <a:off x="4927755" y="1892087"/>
              <a:ext cx="0" cy="579862"/>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49" name="组合 48"/>
          <p:cNvGrpSpPr/>
          <p:nvPr>
            <p:custDataLst>
              <p:tags r:id="rId41"/>
            </p:custDataLst>
          </p:nvPr>
        </p:nvGrpSpPr>
        <p:grpSpPr>
          <a:xfrm>
            <a:off x="6547270" y="5471520"/>
            <a:ext cx="3285490" cy="965332"/>
            <a:chOff x="4123410" y="1826618"/>
            <a:chExt cx="3285490" cy="965332"/>
          </a:xfrm>
        </p:grpSpPr>
        <p:grpSp>
          <p:nvGrpSpPr>
            <p:cNvPr id="50" name="组合 49"/>
            <p:cNvGrpSpPr/>
            <p:nvPr/>
          </p:nvGrpSpPr>
          <p:grpSpPr>
            <a:xfrm>
              <a:off x="4123410" y="1826618"/>
              <a:ext cx="738875" cy="751139"/>
              <a:chOff x="2498710" y="2311467"/>
              <a:chExt cx="1748840" cy="1777866"/>
            </a:xfrm>
          </p:grpSpPr>
          <p:sp>
            <p:nvSpPr>
              <p:cNvPr id="51" name="椭圆 50"/>
              <p:cNvSpPr/>
              <p:nvPr>
                <p:custDataLst>
                  <p:tags r:id="rId42"/>
                </p:custDataLst>
              </p:nvPr>
            </p:nvSpPr>
            <p:spPr>
              <a:xfrm>
                <a:off x="2644792" y="2457549"/>
                <a:ext cx="1456676" cy="14566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3200" dirty="0"/>
                  <a:t>5</a:t>
                </a:r>
                <a:endParaRPr lang="en-US" altLang="zh-CN" sz="3200" dirty="0"/>
              </a:p>
            </p:txBody>
          </p:sp>
          <p:sp>
            <p:nvSpPr>
              <p:cNvPr id="52" name="椭圆 51"/>
              <p:cNvSpPr/>
              <p:nvPr>
                <p:custDataLst>
                  <p:tags r:id="rId43"/>
                </p:custDataLst>
              </p:nvPr>
            </p:nvSpPr>
            <p:spPr>
              <a:xfrm>
                <a:off x="2498710" y="2311467"/>
                <a:ext cx="1748840" cy="1748840"/>
              </a:xfrm>
              <a:prstGeom prst="ellipse">
                <a:avLst/>
              </a:prstGeom>
              <a:no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6600" dirty="0"/>
              </a:p>
            </p:txBody>
          </p:sp>
          <p:sp>
            <p:nvSpPr>
              <p:cNvPr id="53" name="椭圆 52"/>
              <p:cNvSpPr/>
              <p:nvPr>
                <p:custDataLst>
                  <p:tags r:id="rId44"/>
                </p:custDataLst>
              </p:nvPr>
            </p:nvSpPr>
            <p:spPr>
              <a:xfrm>
                <a:off x="3758995" y="3683265"/>
                <a:ext cx="406068" cy="4060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400">
                  <a:cs typeface="+mn-ea"/>
                  <a:sym typeface="+mn-lt"/>
                </a:endParaRPr>
              </a:p>
            </p:txBody>
          </p:sp>
          <p:sp>
            <p:nvSpPr>
              <p:cNvPr id="54" name="椭圆 53"/>
              <p:cNvSpPr/>
              <p:nvPr>
                <p:custDataLst>
                  <p:tags r:id="rId45"/>
                </p:custDataLst>
              </p:nvPr>
            </p:nvSpPr>
            <p:spPr>
              <a:xfrm>
                <a:off x="2644791" y="2350267"/>
                <a:ext cx="255468" cy="2554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400">
                  <a:cs typeface="+mn-ea"/>
                  <a:sym typeface="+mn-lt"/>
                </a:endParaRPr>
              </a:p>
            </p:txBody>
          </p:sp>
        </p:grpSp>
        <p:sp>
          <p:nvSpPr>
            <p:cNvPr id="55" name="文本框 8"/>
            <p:cNvSpPr txBox="1"/>
            <p:nvPr>
              <p:custDataLst>
                <p:tags r:id="rId46"/>
              </p:custDataLst>
            </p:nvPr>
          </p:nvSpPr>
          <p:spPr>
            <a:xfrm>
              <a:off x="4927955" y="1843763"/>
              <a:ext cx="2480945" cy="39878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just" defTabSz="457200" rtl="0" eaLnBrk="1" fontAlgn="auto" latinLnBrk="0" hangingPunct="1">
                <a:lnSpc>
                  <a:spcPct val="100000"/>
                </a:lnSpc>
                <a:spcBef>
                  <a:spcPts val="0"/>
                </a:spcBef>
                <a:spcAft>
                  <a:spcPts val="0"/>
                </a:spcAft>
                <a:buClrTx/>
                <a:buSzTx/>
                <a:buFontTx/>
                <a:buNone/>
                <a:defRPr/>
              </a:pPr>
              <a:r>
                <a:rPr kumimoji="1" lang="zh-CN" altLang="en-US" sz="2000" i="0" u="none" strike="noStrike" kern="1200" cap="none" spc="0" normalizeH="0" baseline="0" noProof="0" dirty="0">
                  <a:ln>
                    <a:noFill/>
                  </a:ln>
                  <a:solidFill>
                    <a:schemeClr val="tx1">
                      <a:lumMod val="75000"/>
                      <a:lumOff val="25000"/>
                    </a:schemeClr>
                  </a:solidFill>
                  <a:effectLst/>
                  <a:uLnTx/>
                  <a:uFillTx/>
                  <a:cs typeface="+mn-ea"/>
                  <a:sym typeface="+mn-lt"/>
                </a:rPr>
                <a:t>工程类相关保险产品</a:t>
              </a:r>
              <a:endParaRPr kumimoji="1" lang="zh-CN" altLang="en-US" sz="200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56" name="文本框 4"/>
            <p:cNvSpPr txBox="1"/>
            <p:nvPr>
              <p:custDataLst>
                <p:tags r:id="rId47"/>
              </p:custDataLst>
            </p:nvPr>
          </p:nvSpPr>
          <p:spPr>
            <a:xfrm>
              <a:off x="4927755" y="2269980"/>
              <a:ext cx="2256815" cy="52197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defRPr/>
              </a:pPr>
              <a:r>
                <a:rPr kumimoji="1" lang="en-US" altLang="zh-CN" sz="1400" i="0" u="none" strike="noStrike" cap="none" spc="0" normalizeH="0" baseline="0" dirty="0">
                  <a:solidFill>
                    <a:schemeClr val="tx1">
                      <a:lumMod val="50000"/>
                      <a:lumOff val="50000"/>
                    </a:schemeClr>
                  </a:solidFill>
                  <a:cs typeface="+mn-ea"/>
                  <a:sym typeface="+mn-lt"/>
                </a:rPr>
                <a:t>Engineering related insurance products</a:t>
              </a:r>
              <a:endParaRPr kumimoji="1" lang="en-US" altLang="zh-CN" sz="1400" i="0" u="none" strike="noStrike" cap="none" spc="0" normalizeH="0" baseline="0" dirty="0">
                <a:solidFill>
                  <a:schemeClr val="tx1">
                    <a:lumMod val="50000"/>
                    <a:lumOff val="50000"/>
                  </a:schemeClr>
                </a:solidFill>
                <a:cs typeface="+mn-ea"/>
                <a:sym typeface="+mn-lt"/>
              </a:endParaRPr>
            </a:p>
          </p:txBody>
        </p:sp>
        <p:cxnSp>
          <p:nvCxnSpPr>
            <p:cNvPr id="57" name="直接连接符 56"/>
            <p:cNvCxnSpPr/>
            <p:nvPr>
              <p:custDataLst>
                <p:tags r:id="rId48"/>
              </p:custDataLst>
            </p:nvPr>
          </p:nvCxnSpPr>
          <p:spPr>
            <a:xfrm>
              <a:off x="4927755" y="1892087"/>
              <a:ext cx="0" cy="579862"/>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custDataLst>
              <p:tags r:id="rId1"/>
            </p:custDataLst>
          </p:nvPr>
        </p:nvSpPr>
        <p:spPr>
          <a:xfrm>
            <a:off x="695324" y="1307467"/>
            <a:ext cx="3114675" cy="992115"/>
          </a:xfrm>
        </p:spPr>
        <p:txBody>
          <a:bodyPr lIns="0" tIns="0" rIns="0" bIns="0" anchor="t" anchorCtr="0">
            <a:normAutofit/>
          </a:bodyPr>
          <a:lstStyle/>
          <a:p>
            <a:pPr algn="ctr"/>
            <a:r>
              <a:rPr lang="zh-CN" altLang="en-US" b="1" dirty="0"/>
              <a:t>信用保证保险主要产品介绍</a:t>
            </a:r>
            <a:endParaRPr lang="zh-CN" altLang="en-US" b="1" dirty="0"/>
          </a:p>
        </p:txBody>
      </p:sp>
      <p:pic>
        <p:nvPicPr>
          <p:cNvPr id="31" name="图片 30"/>
          <p:cNvPicPr>
            <a:picLocks noChangeAspect="1"/>
          </p:cNvPicPr>
          <p:nvPr>
            <p:custDataLst>
              <p:tags r:id="rId2"/>
            </p:custDataLst>
          </p:nvPr>
        </p:nvPicPr>
        <p:blipFill>
          <a:blip r:embed="rId3" cstate="print">
            <a:extLst>
              <a:ext uri="{28A0092B-C50C-407E-A947-70E740481C1C}">
                <a14:useLocalDpi xmlns:a14="http://schemas.microsoft.com/office/drawing/2010/main" val="0"/>
              </a:ext>
            </a:extLst>
          </a:blip>
          <a:srcRect t="2265" b="2265"/>
          <a:stretch>
            <a:fillRect/>
          </a:stretch>
        </p:blipFill>
        <p:spPr>
          <a:xfrm>
            <a:off x="4312758" y="1307467"/>
            <a:ext cx="1856936" cy="997200"/>
          </a:xfrm>
          <a:custGeom>
            <a:avLst/>
            <a:gdLst>
              <a:gd name="connsiteX0" fmla="*/ 0 w 1856936"/>
              <a:gd name="connsiteY0" fmla="*/ 0 h 1303264"/>
              <a:gd name="connsiteX1" fmla="*/ 1856936 w 1856936"/>
              <a:gd name="connsiteY1" fmla="*/ 0 h 1303264"/>
              <a:gd name="connsiteX2" fmla="*/ 1856936 w 1856936"/>
              <a:gd name="connsiteY2" fmla="*/ 1303264 h 1303264"/>
              <a:gd name="connsiteX3" fmla="*/ 0 w 1856936"/>
              <a:gd name="connsiteY3" fmla="*/ 1303264 h 1303264"/>
            </a:gdLst>
            <a:ahLst/>
            <a:cxnLst>
              <a:cxn ang="0">
                <a:pos x="connsiteX0" y="connsiteY0"/>
              </a:cxn>
              <a:cxn ang="0">
                <a:pos x="connsiteX1" y="connsiteY1"/>
              </a:cxn>
              <a:cxn ang="0">
                <a:pos x="connsiteX2" y="connsiteY2"/>
              </a:cxn>
              <a:cxn ang="0">
                <a:pos x="connsiteX3" y="connsiteY3"/>
              </a:cxn>
            </a:cxnLst>
            <a:rect l="l" t="t" r="r" b="b"/>
            <a:pathLst>
              <a:path w="1856936" h="1303264">
                <a:moveTo>
                  <a:pt x="0" y="0"/>
                </a:moveTo>
                <a:lnTo>
                  <a:pt x="1856936" y="0"/>
                </a:lnTo>
                <a:lnTo>
                  <a:pt x="1856936" y="1303264"/>
                </a:lnTo>
                <a:lnTo>
                  <a:pt x="0" y="1303264"/>
                </a:lnTo>
                <a:close/>
              </a:path>
            </a:pathLst>
          </a:custGeom>
          <a:ln w="3175" cap="flat" cmpd="sng" algn="ctr">
            <a:solidFill>
              <a:schemeClr val="tx1">
                <a:alpha val="20000"/>
              </a:schemeClr>
            </a:solidFill>
            <a:prstDash val="solid"/>
            <a:round/>
            <a:headEnd type="none" w="med" len="med"/>
            <a:tailEnd type="none" w="med" len="med"/>
          </a:ln>
        </p:spPr>
      </p:pic>
      <p:pic>
        <p:nvPicPr>
          <p:cNvPr id="32" name="图片 31"/>
          <p:cNvPicPr>
            <a:picLocks noChangeAspect="1"/>
          </p:cNvPicPr>
          <p:nvPr>
            <p:custDataLst>
              <p:tags r:id="rId4"/>
            </p:custDataLst>
          </p:nvPr>
        </p:nvPicPr>
        <p:blipFill>
          <a:blip r:embed="rId5" cstate="print">
            <a:extLst>
              <a:ext uri="{28A0092B-C50C-407E-A947-70E740481C1C}">
                <a14:useLocalDpi xmlns:a14="http://schemas.microsoft.com/office/drawing/2010/main" val="0"/>
              </a:ext>
            </a:extLst>
          </a:blip>
          <a:srcRect t="7124" b="7124"/>
          <a:stretch>
            <a:fillRect/>
          </a:stretch>
        </p:blipFill>
        <p:spPr>
          <a:xfrm>
            <a:off x="4312758" y="2516756"/>
            <a:ext cx="1856936" cy="995688"/>
          </a:xfrm>
          <a:custGeom>
            <a:avLst/>
            <a:gdLst>
              <a:gd name="connsiteX0" fmla="*/ 0 w 1856936"/>
              <a:gd name="connsiteY0" fmla="*/ 0 h 1303264"/>
              <a:gd name="connsiteX1" fmla="*/ 1856936 w 1856936"/>
              <a:gd name="connsiteY1" fmla="*/ 0 h 1303264"/>
              <a:gd name="connsiteX2" fmla="*/ 1856936 w 1856936"/>
              <a:gd name="connsiteY2" fmla="*/ 1303264 h 1303264"/>
              <a:gd name="connsiteX3" fmla="*/ 0 w 1856936"/>
              <a:gd name="connsiteY3" fmla="*/ 1303264 h 1303264"/>
            </a:gdLst>
            <a:ahLst/>
            <a:cxnLst>
              <a:cxn ang="0">
                <a:pos x="connsiteX0" y="connsiteY0"/>
              </a:cxn>
              <a:cxn ang="0">
                <a:pos x="connsiteX1" y="connsiteY1"/>
              </a:cxn>
              <a:cxn ang="0">
                <a:pos x="connsiteX2" y="connsiteY2"/>
              </a:cxn>
              <a:cxn ang="0">
                <a:pos x="connsiteX3" y="connsiteY3"/>
              </a:cxn>
            </a:cxnLst>
            <a:rect l="l" t="t" r="r" b="b"/>
            <a:pathLst>
              <a:path w="1856936" h="1303264">
                <a:moveTo>
                  <a:pt x="0" y="0"/>
                </a:moveTo>
                <a:lnTo>
                  <a:pt x="1856936" y="0"/>
                </a:lnTo>
                <a:lnTo>
                  <a:pt x="1856936" y="1303264"/>
                </a:lnTo>
                <a:lnTo>
                  <a:pt x="0" y="1303264"/>
                </a:lnTo>
                <a:close/>
              </a:path>
            </a:pathLst>
          </a:custGeom>
          <a:ln w="3175" cap="flat" cmpd="sng" algn="ctr">
            <a:solidFill>
              <a:schemeClr val="tx1">
                <a:alpha val="20000"/>
              </a:schemeClr>
            </a:solidFill>
            <a:prstDash val="solid"/>
            <a:round/>
            <a:headEnd type="none" w="med" len="med"/>
            <a:tailEnd type="none" w="med" len="med"/>
          </a:ln>
        </p:spPr>
      </p:pic>
      <p:pic>
        <p:nvPicPr>
          <p:cNvPr id="33" name="图片 32"/>
          <p:cNvPicPr>
            <a:picLocks noChangeAspect="1"/>
          </p:cNvPicPr>
          <p:nvPr>
            <p:custDataLst>
              <p:tags r:id="rId6"/>
            </p:custDataLst>
          </p:nvPr>
        </p:nvPicPr>
        <p:blipFill>
          <a:blip r:embed="rId7" cstate="print">
            <a:extLst>
              <a:ext uri="{28A0092B-C50C-407E-A947-70E740481C1C}">
                <a14:useLocalDpi xmlns:a14="http://schemas.microsoft.com/office/drawing/2010/main" val="0"/>
              </a:ext>
            </a:extLst>
          </a:blip>
          <a:srcRect t="9769" b="9769"/>
          <a:stretch>
            <a:fillRect/>
          </a:stretch>
        </p:blipFill>
        <p:spPr>
          <a:xfrm>
            <a:off x="4312758" y="3737279"/>
            <a:ext cx="1856936" cy="995688"/>
          </a:xfrm>
          <a:custGeom>
            <a:avLst/>
            <a:gdLst>
              <a:gd name="connsiteX0" fmla="*/ 0 w 1856936"/>
              <a:gd name="connsiteY0" fmla="*/ 0 h 1303264"/>
              <a:gd name="connsiteX1" fmla="*/ 1856936 w 1856936"/>
              <a:gd name="connsiteY1" fmla="*/ 0 h 1303264"/>
              <a:gd name="connsiteX2" fmla="*/ 1856936 w 1856936"/>
              <a:gd name="connsiteY2" fmla="*/ 1303264 h 1303264"/>
              <a:gd name="connsiteX3" fmla="*/ 0 w 1856936"/>
              <a:gd name="connsiteY3" fmla="*/ 1303264 h 1303264"/>
            </a:gdLst>
            <a:ahLst/>
            <a:cxnLst>
              <a:cxn ang="0">
                <a:pos x="connsiteX0" y="connsiteY0"/>
              </a:cxn>
              <a:cxn ang="0">
                <a:pos x="connsiteX1" y="connsiteY1"/>
              </a:cxn>
              <a:cxn ang="0">
                <a:pos x="connsiteX2" y="connsiteY2"/>
              </a:cxn>
              <a:cxn ang="0">
                <a:pos x="connsiteX3" y="connsiteY3"/>
              </a:cxn>
            </a:cxnLst>
            <a:rect l="l" t="t" r="r" b="b"/>
            <a:pathLst>
              <a:path w="1856936" h="1303264">
                <a:moveTo>
                  <a:pt x="0" y="0"/>
                </a:moveTo>
                <a:lnTo>
                  <a:pt x="1856936" y="0"/>
                </a:lnTo>
                <a:lnTo>
                  <a:pt x="1856936" y="1303264"/>
                </a:lnTo>
                <a:lnTo>
                  <a:pt x="0" y="1303264"/>
                </a:lnTo>
                <a:close/>
              </a:path>
            </a:pathLst>
          </a:custGeom>
          <a:ln w="3175" cap="flat" cmpd="sng" algn="ctr">
            <a:solidFill>
              <a:schemeClr val="tx1">
                <a:alpha val="20000"/>
              </a:schemeClr>
            </a:solidFill>
            <a:prstDash val="solid"/>
            <a:round/>
            <a:headEnd type="none" w="med" len="med"/>
            <a:tailEnd type="none" w="med" len="med"/>
          </a:ln>
        </p:spPr>
      </p:pic>
      <p:pic>
        <p:nvPicPr>
          <p:cNvPr id="34" name="图片 33"/>
          <p:cNvPicPr>
            <a:picLocks noChangeAspect="1"/>
          </p:cNvPicPr>
          <p:nvPr>
            <p:custDataLst>
              <p:tags r:id="rId8"/>
            </p:custDataLst>
          </p:nvPr>
        </p:nvPicPr>
        <p:blipFill rotWithShape="1">
          <a:blip r:embed="rId9" cstate="print">
            <a:extLst>
              <a:ext uri="{28A0092B-C50C-407E-A947-70E740481C1C}">
                <a14:useLocalDpi xmlns:a14="http://schemas.microsoft.com/office/drawing/2010/main" val="0"/>
              </a:ext>
            </a:extLst>
          </a:blip>
          <a:srcRect t="25209" b="39055"/>
          <a:stretch>
            <a:fillRect/>
          </a:stretch>
        </p:blipFill>
        <p:spPr>
          <a:xfrm>
            <a:off x="4312758" y="4957801"/>
            <a:ext cx="1856936" cy="995689"/>
          </a:xfrm>
          <a:custGeom>
            <a:avLst/>
            <a:gdLst>
              <a:gd name="connsiteX0" fmla="*/ 0 w 1856936"/>
              <a:gd name="connsiteY0" fmla="*/ 0 h 1303264"/>
              <a:gd name="connsiteX1" fmla="*/ 1856936 w 1856936"/>
              <a:gd name="connsiteY1" fmla="*/ 0 h 1303264"/>
              <a:gd name="connsiteX2" fmla="*/ 1856936 w 1856936"/>
              <a:gd name="connsiteY2" fmla="*/ 1303264 h 1303264"/>
              <a:gd name="connsiteX3" fmla="*/ 0 w 1856936"/>
              <a:gd name="connsiteY3" fmla="*/ 1303264 h 1303264"/>
            </a:gdLst>
            <a:ahLst/>
            <a:cxnLst>
              <a:cxn ang="0">
                <a:pos x="connsiteX0" y="connsiteY0"/>
              </a:cxn>
              <a:cxn ang="0">
                <a:pos x="connsiteX1" y="connsiteY1"/>
              </a:cxn>
              <a:cxn ang="0">
                <a:pos x="connsiteX2" y="connsiteY2"/>
              </a:cxn>
              <a:cxn ang="0">
                <a:pos x="connsiteX3" y="connsiteY3"/>
              </a:cxn>
            </a:cxnLst>
            <a:rect l="l" t="t" r="r" b="b"/>
            <a:pathLst>
              <a:path w="1856936" h="1303264">
                <a:moveTo>
                  <a:pt x="0" y="0"/>
                </a:moveTo>
                <a:lnTo>
                  <a:pt x="1856936" y="0"/>
                </a:lnTo>
                <a:lnTo>
                  <a:pt x="1856936" y="1303264"/>
                </a:lnTo>
                <a:lnTo>
                  <a:pt x="0" y="1303264"/>
                </a:lnTo>
                <a:close/>
              </a:path>
            </a:pathLst>
          </a:custGeom>
          <a:ln w="3175" cap="flat" cmpd="sng" algn="ctr">
            <a:solidFill>
              <a:schemeClr val="tx1">
                <a:alpha val="20000"/>
              </a:schemeClr>
            </a:solidFill>
            <a:prstDash val="solid"/>
            <a:round/>
            <a:headEnd type="none" w="med" len="med"/>
            <a:tailEnd type="none" w="med" len="med"/>
          </a:ln>
        </p:spPr>
      </p:pic>
      <p:sp>
        <p:nvSpPr>
          <p:cNvPr id="35" name="矩形 34"/>
          <p:cNvSpPr/>
          <p:nvPr>
            <p:custDataLst>
              <p:tags r:id="rId10"/>
            </p:custDataLst>
          </p:nvPr>
        </p:nvSpPr>
        <p:spPr>
          <a:xfrm>
            <a:off x="6418028" y="1641164"/>
            <a:ext cx="4975860" cy="662940"/>
          </a:xfrm>
          <a:prstGeom prst="rect">
            <a:avLst/>
          </a:prstGeom>
          <a:noFill/>
        </p:spPr>
        <p:txBody>
          <a:bodyPr wrap="square" lIns="0" tIns="0" rIns="0" bIns="0" rtlCol="0" anchor="t" anchorCtr="0">
            <a:noAutofit/>
          </a:bodyPr>
          <a:lstStyle/>
          <a:p>
            <a:pPr>
              <a:lnSpc>
                <a:spcPct val="150000"/>
              </a:lnSpc>
              <a:spcBef>
                <a:spcPct val="0"/>
              </a:spcBef>
              <a:spcAft>
                <a:spcPct val="0"/>
              </a:spcAft>
            </a:pPr>
            <a:r>
              <a:rPr lang="zh-CN" altLang="en-US" sz="800">
                <a:ln>
                  <a:noFill/>
                  <a:prstDash val="sysDot"/>
                </a:ln>
                <a:solidFill>
                  <a:schemeClr val="tx1">
                    <a:lumMod val="85000"/>
                    <a:lumOff val="15000"/>
                  </a:schemeClr>
                </a:solidFill>
                <a:latin typeface="+mn-ea"/>
                <a:cs typeface="+mn-ea"/>
              </a:rPr>
              <a:t>被保险人在保险期间内按贸易合同约定向买方交付货物或提供服务，且在保险单载明的最长开具发票期限内将商业发票提交给买方后，由于买方破产、拖欠应收账款引起的被保险人应收账款直接损失，保险人按照本保险合同的约定负责赔偿。</a:t>
            </a:r>
            <a:endParaRPr lang="zh-CN" altLang="en-US" sz="800">
              <a:ln>
                <a:noFill/>
                <a:prstDash val="sysDot"/>
              </a:ln>
              <a:solidFill>
                <a:schemeClr val="tx1">
                  <a:lumMod val="85000"/>
                  <a:lumOff val="15000"/>
                </a:schemeClr>
              </a:solidFill>
              <a:latin typeface="+mn-ea"/>
              <a:cs typeface="+mn-ea"/>
            </a:endParaRPr>
          </a:p>
        </p:txBody>
      </p:sp>
      <p:sp>
        <p:nvSpPr>
          <p:cNvPr id="36" name="矩形 35"/>
          <p:cNvSpPr/>
          <p:nvPr>
            <p:custDataLst>
              <p:tags r:id="rId11"/>
            </p:custDataLst>
          </p:nvPr>
        </p:nvSpPr>
        <p:spPr>
          <a:xfrm>
            <a:off x="6418028" y="1309466"/>
            <a:ext cx="4975698" cy="278673"/>
          </a:xfrm>
          <a:prstGeom prst="rect">
            <a:avLst/>
          </a:prstGeom>
          <a:noFill/>
        </p:spPr>
        <p:txBody>
          <a:bodyPr wrap="square" lIns="0" tIns="0" rIns="0" bIns="0" rtlCol="0" anchor="b">
            <a:noAutofit/>
          </a:bodyPr>
          <a:lstStyle/>
          <a:p>
            <a:pPr>
              <a:spcBef>
                <a:spcPct val="0"/>
              </a:spcBef>
              <a:spcAft>
                <a:spcPct val="0"/>
              </a:spcAft>
              <a:buClr>
                <a:schemeClr val="accent1"/>
              </a:buClr>
              <a:buSzPct val="70000"/>
            </a:pPr>
            <a:r>
              <a:rPr lang="zh-CN" altLang="en-US" sz="1600" b="1">
                <a:solidFill>
                  <a:schemeClr val="accent1"/>
                </a:solidFill>
                <a:latin typeface="+mn-ea"/>
                <a:cs typeface="+mn-ea"/>
              </a:rPr>
              <a:t>国内短期贸易信用保险</a:t>
            </a:r>
            <a:endParaRPr lang="zh-CN" altLang="en-US" sz="1600" b="1">
              <a:solidFill>
                <a:schemeClr val="accent1"/>
              </a:solidFill>
              <a:latin typeface="+mn-ea"/>
              <a:cs typeface="+mn-ea"/>
            </a:endParaRPr>
          </a:p>
        </p:txBody>
      </p:sp>
      <p:sp>
        <p:nvSpPr>
          <p:cNvPr id="37" name="矩形 36"/>
          <p:cNvSpPr/>
          <p:nvPr>
            <p:custDataLst>
              <p:tags r:id="rId12"/>
            </p:custDataLst>
          </p:nvPr>
        </p:nvSpPr>
        <p:spPr>
          <a:xfrm>
            <a:off x="6418028" y="2848934"/>
            <a:ext cx="4975860" cy="662940"/>
          </a:xfrm>
          <a:prstGeom prst="rect">
            <a:avLst/>
          </a:prstGeom>
          <a:noFill/>
        </p:spPr>
        <p:txBody>
          <a:bodyPr wrap="square" lIns="0" tIns="0" rIns="0" bIns="0" rtlCol="0" anchor="t" anchorCtr="0">
            <a:noAutofit/>
          </a:bodyPr>
          <a:lstStyle/>
          <a:p>
            <a:pPr>
              <a:lnSpc>
                <a:spcPct val="150000"/>
              </a:lnSpc>
              <a:spcBef>
                <a:spcPct val="0"/>
              </a:spcBef>
              <a:spcAft>
                <a:spcPct val="0"/>
              </a:spcAft>
            </a:pPr>
            <a:r>
              <a:rPr lang="zh-CN" altLang="en-US" sz="800">
                <a:ln>
                  <a:noFill/>
                  <a:prstDash val="sysDot"/>
                </a:ln>
                <a:solidFill>
                  <a:schemeClr val="tx1">
                    <a:lumMod val="85000"/>
                    <a:lumOff val="15000"/>
                  </a:schemeClr>
                </a:solidFill>
                <a:latin typeface="+mn-ea"/>
                <a:cs typeface="+mn-ea"/>
              </a:rPr>
              <a:t>在保险期间内，被保险人按贸易合同或信用证的约定出口后，因商业风险、政治风险引起的直接损失，在投保人按照本保险合同约定足额交纳保险费,并且符合本保险合同所约定的其他条件下，保险人按本保险合同约定承担赔偿责任。</a:t>
            </a:r>
            <a:endParaRPr lang="zh-CN" altLang="en-US" sz="800">
              <a:ln>
                <a:noFill/>
                <a:prstDash val="sysDot"/>
              </a:ln>
              <a:solidFill>
                <a:schemeClr val="tx1">
                  <a:lumMod val="85000"/>
                  <a:lumOff val="15000"/>
                </a:schemeClr>
              </a:solidFill>
              <a:latin typeface="+mn-ea"/>
              <a:cs typeface="+mn-ea"/>
            </a:endParaRPr>
          </a:p>
          <a:p>
            <a:pPr>
              <a:lnSpc>
                <a:spcPct val="150000"/>
              </a:lnSpc>
              <a:spcBef>
                <a:spcPct val="0"/>
              </a:spcBef>
              <a:spcAft>
                <a:spcPct val="0"/>
              </a:spcAft>
            </a:pPr>
            <a:endParaRPr lang="zh-CN" altLang="en-US" sz="800">
              <a:ln>
                <a:noFill/>
                <a:prstDash val="sysDot"/>
              </a:ln>
              <a:solidFill>
                <a:schemeClr val="tx1">
                  <a:lumMod val="85000"/>
                  <a:lumOff val="15000"/>
                </a:schemeClr>
              </a:solidFill>
              <a:latin typeface="+mn-ea"/>
              <a:cs typeface="+mn-ea"/>
            </a:endParaRPr>
          </a:p>
        </p:txBody>
      </p:sp>
      <p:sp>
        <p:nvSpPr>
          <p:cNvPr id="38" name="矩形 37"/>
          <p:cNvSpPr/>
          <p:nvPr>
            <p:custDataLst>
              <p:tags r:id="rId13"/>
            </p:custDataLst>
          </p:nvPr>
        </p:nvSpPr>
        <p:spPr>
          <a:xfrm>
            <a:off x="6418028" y="2517047"/>
            <a:ext cx="4975698" cy="278673"/>
          </a:xfrm>
          <a:prstGeom prst="rect">
            <a:avLst/>
          </a:prstGeom>
          <a:noFill/>
        </p:spPr>
        <p:txBody>
          <a:bodyPr wrap="square" lIns="0" tIns="0" rIns="0" bIns="0" rtlCol="0" anchor="b">
            <a:noAutofit/>
          </a:bodyPr>
          <a:lstStyle/>
          <a:p>
            <a:pPr>
              <a:spcBef>
                <a:spcPct val="0"/>
              </a:spcBef>
              <a:spcAft>
                <a:spcPct val="0"/>
              </a:spcAft>
              <a:buClr>
                <a:schemeClr val="accent1"/>
              </a:buClr>
              <a:buSzPct val="70000"/>
            </a:pPr>
            <a:r>
              <a:rPr lang="zh-CN" altLang="en-US" sz="1600" b="1">
                <a:solidFill>
                  <a:schemeClr val="accent1"/>
                </a:solidFill>
                <a:latin typeface="+mn-ea"/>
                <a:cs typeface="+mn-ea"/>
              </a:rPr>
              <a:t>短期出口贸易信用保险</a:t>
            </a:r>
            <a:endParaRPr lang="zh-CN" altLang="en-US" sz="1600" b="1">
              <a:solidFill>
                <a:schemeClr val="accent1"/>
              </a:solidFill>
              <a:latin typeface="+mn-ea"/>
              <a:cs typeface="+mn-ea"/>
            </a:endParaRPr>
          </a:p>
        </p:txBody>
      </p:sp>
      <p:sp>
        <p:nvSpPr>
          <p:cNvPr id="39" name="矩形 38"/>
          <p:cNvSpPr/>
          <p:nvPr>
            <p:custDataLst>
              <p:tags r:id="rId14"/>
            </p:custDataLst>
          </p:nvPr>
        </p:nvSpPr>
        <p:spPr>
          <a:xfrm>
            <a:off x="6418028" y="4073214"/>
            <a:ext cx="4975860" cy="659765"/>
          </a:xfrm>
          <a:prstGeom prst="rect">
            <a:avLst/>
          </a:prstGeom>
          <a:noFill/>
        </p:spPr>
        <p:txBody>
          <a:bodyPr wrap="square" lIns="0" tIns="0" rIns="0" bIns="0" rtlCol="0" anchor="t" anchorCtr="0">
            <a:noAutofit/>
          </a:bodyPr>
          <a:lstStyle/>
          <a:p>
            <a:pPr>
              <a:lnSpc>
                <a:spcPct val="150000"/>
              </a:lnSpc>
              <a:spcBef>
                <a:spcPct val="0"/>
              </a:spcBef>
              <a:spcAft>
                <a:spcPct val="0"/>
              </a:spcAft>
            </a:pPr>
            <a:r>
              <a:rPr lang="zh-CN" altLang="en-US" sz="800">
                <a:ln>
                  <a:noFill/>
                  <a:prstDash val="sysDot"/>
                </a:ln>
                <a:solidFill>
                  <a:schemeClr val="tx1">
                    <a:lumMod val="85000"/>
                    <a:lumOff val="15000"/>
                  </a:schemeClr>
                </a:solidFill>
                <a:latin typeface="+mn-ea"/>
                <a:cs typeface="+mn-ea"/>
              </a:rPr>
              <a:t>在列明的追溯期起始日之后，由被保险人生产或销售的产品，由于下列</a:t>
            </a:r>
            <a:r>
              <a:rPr lang="zh-CN" altLang="en-US" sz="800">
                <a:ln>
                  <a:noFill/>
                  <a:prstDash val="sysDot"/>
                </a:ln>
                <a:solidFill>
                  <a:schemeClr val="tx1">
                    <a:lumMod val="85000"/>
                    <a:lumOff val="15000"/>
                  </a:schemeClr>
                </a:solidFill>
                <a:latin typeface="+mn-ea"/>
                <a:cs typeface="+mn-ea"/>
                <a:sym typeface="+mn-ea"/>
              </a:rPr>
              <a:t>不具备产品应当具备的使用性能而事先未作说明的或不符合在产品或者其包装上注明采用的产品标准的或不符合以产品说明、实物样品等方式表明的质量状况的。</a:t>
            </a:r>
            <a:r>
              <a:rPr lang="zh-CN" altLang="en-US" sz="800">
                <a:ln>
                  <a:noFill/>
                  <a:prstDash val="sysDot"/>
                </a:ln>
                <a:solidFill>
                  <a:schemeClr val="tx1">
                    <a:lumMod val="85000"/>
                    <a:lumOff val="15000"/>
                  </a:schemeClr>
                </a:solidFill>
                <a:latin typeface="+mn-ea"/>
                <a:cs typeface="+mn-ea"/>
              </a:rPr>
              <a:t>导致权利人在保险期间内首次向被保险人提出索赔，依法应由被保险人承担修理、更换或退货责任，对于其中产品本身的质量赔偿责任，保险人在保险单明细表中约定的赔偿限额内予以赔偿：</a:t>
            </a:r>
            <a:endParaRPr lang="zh-CN" altLang="en-US" sz="800">
              <a:ln>
                <a:noFill/>
                <a:prstDash val="sysDot"/>
              </a:ln>
              <a:solidFill>
                <a:schemeClr val="tx1">
                  <a:lumMod val="85000"/>
                  <a:lumOff val="15000"/>
                </a:schemeClr>
              </a:solidFill>
              <a:latin typeface="+mn-ea"/>
              <a:cs typeface="+mn-ea"/>
            </a:endParaRPr>
          </a:p>
          <a:p>
            <a:pPr>
              <a:lnSpc>
                <a:spcPct val="150000"/>
              </a:lnSpc>
              <a:spcBef>
                <a:spcPct val="0"/>
              </a:spcBef>
              <a:spcAft>
                <a:spcPct val="0"/>
              </a:spcAft>
            </a:pPr>
            <a:endParaRPr lang="zh-CN" altLang="en-US" sz="800">
              <a:ln>
                <a:noFill/>
                <a:prstDash val="sysDot"/>
              </a:ln>
              <a:solidFill>
                <a:schemeClr val="tx1">
                  <a:lumMod val="85000"/>
                  <a:lumOff val="15000"/>
                </a:schemeClr>
              </a:solidFill>
              <a:latin typeface="+mn-ea"/>
              <a:cs typeface="+mn-ea"/>
            </a:endParaRPr>
          </a:p>
        </p:txBody>
      </p:sp>
      <p:sp>
        <p:nvSpPr>
          <p:cNvPr id="40" name="矩形 39"/>
          <p:cNvSpPr/>
          <p:nvPr>
            <p:custDataLst>
              <p:tags r:id="rId15"/>
            </p:custDataLst>
          </p:nvPr>
        </p:nvSpPr>
        <p:spPr>
          <a:xfrm>
            <a:off x="6418028" y="3741138"/>
            <a:ext cx="4975698" cy="278673"/>
          </a:xfrm>
          <a:prstGeom prst="rect">
            <a:avLst/>
          </a:prstGeom>
          <a:noFill/>
        </p:spPr>
        <p:txBody>
          <a:bodyPr wrap="square" lIns="0" tIns="0" rIns="0" bIns="0" rtlCol="0" anchor="b">
            <a:noAutofit/>
          </a:bodyPr>
          <a:lstStyle/>
          <a:p>
            <a:pPr>
              <a:spcBef>
                <a:spcPct val="0"/>
              </a:spcBef>
              <a:spcAft>
                <a:spcPct val="0"/>
              </a:spcAft>
              <a:buClr>
                <a:schemeClr val="accent1"/>
              </a:buClr>
              <a:buSzPct val="70000"/>
            </a:pPr>
            <a:r>
              <a:rPr lang="zh-CN" altLang="en-US" sz="1600" b="1">
                <a:solidFill>
                  <a:schemeClr val="accent1"/>
                </a:solidFill>
                <a:latin typeface="+mn-ea"/>
                <a:cs typeface="+mn-ea"/>
              </a:rPr>
              <a:t>产品质量保证保险</a:t>
            </a:r>
            <a:endParaRPr lang="zh-CN" altLang="en-US" sz="1600" b="1">
              <a:solidFill>
                <a:schemeClr val="accent1"/>
              </a:solidFill>
              <a:latin typeface="+mn-ea"/>
              <a:cs typeface="+mn-ea"/>
            </a:endParaRPr>
          </a:p>
        </p:txBody>
      </p:sp>
      <p:sp>
        <p:nvSpPr>
          <p:cNvPr id="41" name="矩形 40"/>
          <p:cNvSpPr/>
          <p:nvPr>
            <p:custDataLst>
              <p:tags r:id="rId16"/>
            </p:custDataLst>
          </p:nvPr>
        </p:nvSpPr>
        <p:spPr>
          <a:xfrm>
            <a:off x="6418028" y="5285429"/>
            <a:ext cx="4975860" cy="665480"/>
          </a:xfrm>
          <a:prstGeom prst="rect">
            <a:avLst/>
          </a:prstGeom>
          <a:noFill/>
        </p:spPr>
        <p:txBody>
          <a:bodyPr wrap="square" lIns="0" tIns="0" rIns="0" bIns="0" rtlCol="0" anchor="t" anchorCtr="0">
            <a:noAutofit/>
          </a:bodyPr>
          <a:lstStyle/>
          <a:p>
            <a:pPr>
              <a:lnSpc>
                <a:spcPct val="150000"/>
              </a:lnSpc>
              <a:spcBef>
                <a:spcPct val="0"/>
              </a:spcBef>
              <a:spcAft>
                <a:spcPct val="0"/>
              </a:spcAft>
            </a:pPr>
            <a:r>
              <a:rPr lang="zh-CN" altLang="en-US" sz="800" dirty="0">
                <a:ln>
                  <a:noFill/>
                  <a:prstDash val="sysDot"/>
                </a:ln>
                <a:solidFill>
                  <a:schemeClr val="tx1">
                    <a:lumMod val="85000"/>
                    <a:lumOff val="15000"/>
                  </a:schemeClr>
                </a:solidFill>
                <a:latin typeface="+mn-ea"/>
                <a:cs typeface="+mn-ea"/>
              </a:rPr>
              <a:t>在保险单约定的保险期间和承保区域范围内，雇员在履行保险单载明的工作职责时，利用职务上的便利，单独或与他人共同实施不忠诚行为，导致被保险人遭受直接经济损失，并在保险期间或发现期内发现的，保险人按照本保险合同的约定负责赔偿。</a:t>
            </a:r>
            <a:endParaRPr lang="zh-CN" altLang="en-US" sz="800" dirty="0">
              <a:ln>
                <a:noFill/>
                <a:prstDash val="sysDot"/>
              </a:ln>
              <a:solidFill>
                <a:schemeClr val="tx1">
                  <a:lumMod val="85000"/>
                  <a:lumOff val="15000"/>
                </a:schemeClr>
              </a:solidFill>
              <a:latin typeface="+mn-ea"/>
              <a:cs typeface="+mn-ea"/>
            </a:endParaRPr>
          </a:p>
        </p:txBody>
      </p:sp>
      <p:sp>
        <p:nvSpPr>
          <p:cNvPr id="42" name="矩形 41"/>
          <p:cNvSpPr/>
          <p:nvPr>
            <p:custDataLst>
              <p:tags r:id="rId17"/>
            </p:custDataLst>
          </p:nvPr>
        </p:nvSpPr>
        <p:spPr>
          <a:xfrm>
            <a:off x="6418028" y="4953163"/>
            <a:ext cx="4975698" cy="278673"/>
          </a:xfrm>
          <a:prstGeom prst="rect">
            <a:avLst/>
          </a:prstGeom>
          <a:noFill/>
        </p:spPr>
        <p:txBody>
          <a:bodyPr wrap="square" lIns="0" tIns="0" rIns="0" bIns="0" rtlCol="0" anchor="b">
            <a:noAutofit/>
          </a:bodyPr>
          <a:lstStyle/>
          <a:p>
            <a:pPr>
              <a:spcBef>
                <a:spcPct val="0"/>
              </a:spcBef>
              <a:spcAft>
                <a:spcPct val="0"/>
              </a:spcAft>
              <a:buClr>
                <a:schemeClr val="accent1"/>
              </a:buClr>
              <a:buSzPct val="70000"/>
            </a:pPr>
            <a:r>
              <a:rPr lang="zh-CN" altLang="en-US" sz="1600" b="1">
                <a:solidFill>
                  <a:schemeClr val="accent1"/>
                </a:solidFill>
                <a:latin typeface="+mn-ea"/>
                <a:cs typeface="+mn-ea"/>
              </a:rPr>
              <a:t>雇员忠诚保证保险</a:t>
            </a:r>
            <a:endParaRPr lang="zh-CN" altLang="en-US" sz="1600" b="1">
              <a:solidFill>
                <a:schemeClr val="accent1"/>
              </a:solidFill>
              <a:latin typeface="+mn-ea"/>
              <a:cs typeface="+mn-ea"/>
            </a:endParaRPr>
          </a:p>
        </p:txBody>
      </p:sp>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dirty="0"/>
          </a:p>
        </p:txBody>
      </p:sp>
    </p:spTree>
    <p:custDataLst>
      <p:tags r:id="rId18"/>
    </p:custData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custDataLst>
              <p:tags r:id="rId1"/>
            </p:custDataLst>
          </p:nvPr>
        </p:nvSpPr>
        <p:spPr>
          <a:xfrm>
            <a:off x="695324" y="1307467"/>
            <a:ext cx="3114675" cy="992115"/>
          </a:xfrm>
        </p:spPr>
        <p:txBody>
          <a:bodyPr lIns="0" tIns="0" rIns="0" bIns="0" anchor="t" anchorCtr="0">
            <a:normAutofit/>
          </a:bodyPr>
          <a:lstStyle/>
          <a:p>
            <a:pPr algn="ctr"/>
            <a:r>
              <a:rPr lang="zh-CN" altLang="en-US" b="1" dirty="0"/>
              <a:t>信用保证保险主要产品介绍</a:t>
            </a:r>
            <a:endParaRPr lang="zh-CN" altLang="en-US" b="1" dirty="0"/>
          </a:p>
        </p:txBody>
      </p:sp>
      <p:pic>
        <p:nvPicPr>
          <p:cNvPr id="31" name="图片 30"/>
          <p:cNvPicPr>
            <a:picLocks noChangeAspect="1"/>
          </p:cNvPicPr>
          <p:nvPr>
            <p:custDataLst>
              <p:tags r:id="rId2"/>
            </p:custDataLst>
          </p:nvPr>
        </p:nvPicPr>
        <p:blipFill>
          <a:blip r:embed="rId3" cstate="print">
            <a:extLst>
              <a:ext uri="{28A0092B-C50C-407E-A947-70E740481C1C}">
                <a14:useLocalDpi xmlns:a14="http://schemas.microsoft.com/office/drawing/2010/main" val="0"/>
              </a:ext>
            </a:extLst>
          </a:blip>
          <a:srcRect t="2265" b="2265"/>
          <a:stretch>
            <a:fillRect/>
          </a:stretch>
        </p:blipFill>
        <p:spPr>
          <a:xfrm>
            <a:off x="3861059" y="1306266"/>
            <a:ext cx="1976750" cy="1061542"/>
          </a:xfrm>
          <a:custGeom>
            <a:avLst/>
            <a:gdLst>
              <a:gd name="connsiteX0" fmla="*/ 0 w 1856936"/>
              <a:gd name="connsiteY0" fmla="*/ 0 h 1303264"/>
              <a:gd name="connsiteX1" fmla="*/ 1856936 w 1856936"/>
              <a:gd name="connsiteY1" fmla="*/ 0 h 1303264"/>
              <a:gd name="connsiteX2" fmla="*/ 1856936 w 1856936"/>
              <a:gd name="connsiteY2" fmla="*/ 1303264 h 1303264"/>
              <a:gd name="connsiteX3" fmla="*/ 0 w 1856936"/>
              <a:gd name="connsiteY3" fmla="*/ 1303264 h 1303264"/>
            </a:gdLst>
            <a:ahLst/>
            <a:cxnLst>
              <a:cxn ang="0">
                <a:pos x="connsiteX0" y="connsiteY0"/>
              </a:cxn>
              <a:cxn ang="0">
                <a:pos x="connsiteX1" y="connsiteY1"/>
              </a:cxn>
              <a:cxn ang="0">
                <a:pos x="connsiteX2" y="connsiteY2"/>
              </a:cxn>
              <a:cxn ang="0">
                <a:pos x="connsiteX3" y="connsiteY3"/>
              </a:cxn>
            </a:cxnLst>
            <a:rect l="l" t="t" r="r" b="b"/>
            <a:pathLst>
              <a:path w="1856936" h="1303264">
                <a:moveTo>
                  <a:pt x="0" y="0"/>
                </a:moveTo>
                <a:lnTo>
                  <a:pt x="1856936" y="0"/>
                </a:lnTo>
                <a:lnTo>
                  <a:pt x="1856936" y="1303264"/>
                </a:lnTo>
                <a:lnTo>
                  <a:pt x="0" y="1303264"/>
                </a:lnTo>
                <a:close/>
              </a:path>
            </a:pathLst>
          </a:custGeom>
          <a:ln w="3175" cap="flat" cmpd="sng" algn="ctr">
            <a:solidFill>
              <a:schemeClr val="tx1">
                <a:alpha val="20000"/>
              </a:schemeClr>
            </a:solidFill>
            <a:prstDash val="solid"/>
            <a:round/>
            <a:headEnd type="none" w="med" len="med"/>
            <a:tailEnd type="none" w="med" len="med"/>
          </a:ln>
        </p:spPr>
      </p:pic>
      <p:pic>
        <p:nvPicPr>
          <p:cNvPr id="32" name="图片 31"/>
          <p:cNvPicPr>
            <a:picLocks noChangeAspect="1"/>
          </p:cNvPicPr>
          <p:nvPr>
            <p:custDataLst>
              <p:tags r:id="rId4"/>
            </p:custDataLst>
          </p:nvPr>
        </p:nvPicPr>
        <p:blipFill>
          <a:blip r:embed="rId5" cstate="print">
            <a:extLst>
              <a:ext uri="{28A0092B-C50C-407E-A947-70E740481C1C}">
                <a14:useLocalDpi xmlns:a14="http://schemas.microsoft.com/office/drawing/2010/main" val="0"/>
              </a:ext>
            </a:extLst>
          </a:blip>
          <a:srcRect t="7124" b="7124"/>
          <a:stretch>
            <a:fillRect/>
          </a:stretch>
        </p:blipFill>
        <p:spPr>
          <a:xfrm>
            <a:off x="3861059" y="2593581"/>
            <a:ext cx="1976750" cy="1059932"/>
          </a:xfrm>
          <a:custGeom>
            <a:avLst/>
            <a:gdLst>
              <a:gd name="connsiteX0" fmla="*/ 0 w 1856936"/>
              <a:gd name="connsiteY0" fmla="*/ 0 h 1303264"/>
              <a:gd name="connsiteX1" fmla="*/ 1856936 w 1856936"/>
              <a:gd name="connsiteY1" fmla="*/ 0 h 1303264"/>
              <a:gd name="connsiteX2" fmla="*/ 1856936 w 1856936"/>
              <a:gd name="connsiteY2" fmla="*/ 1303264 h 1303264"/>
              <a:gd name="connsiteX3" fmla="*/ 0 w 1856936"/>
              <a:gd name="connsiteY3" fmla="*/ 1303264 h 1303264"/>
            </a:gdLst>
            <a:ahLst/>
            <a:cxnLst>
              <a:cxn ang="0">
                <a:pos x="connsiteX0" y="connsiteY0"/>
              </a:cxn>
              <a:cxn ang="0">
                <a:pos x="connsiteX1" y="connsiteY1"/>
              </a:cxn>
              <a:cxn ang="0">
                <a:pos x="connsiteX2" y="connsiteY2"/>
              </a:cxn>
              <a:cxn ang="0">
                <a:pos x="connsiteX3" y="connsiteY3"/>
              </a:cxn>
            </a:cxnLst>
            <a:rect l="l" t="t" r="r" b="b"/>
            <a:pathLst>
              <a:path w="1856936" h="1303264">
                <a:moveTo>
                  <a:pt x="0" y="0"/>
                </a:moveTo>
                <a:lnTo>
                  <a:pt x="1856936" y="0"/>
                </a:lnTo>
                <a:lnTo>
                  <a:pt x="1856936" y="1303264"/>
                </a:lnTo>
                <a:lnTo>
                  <a:pt x="0" y="1303264"/>
                </a:lnTo>
                <a:close/>
              </a:path>
            </a:pathLst>
          </a:custGeom>
          <a:ln w="3175" cap="flat" cmpd="sng" algn="ctr">
            <a:solidFill>
              <a:schemeClr val="tx1">
                <a:alpha val="20000"/>
              </a:schemeClr>
            </a:solidFill>
            <a:prstDash val="solid"/>
            <a:round/>
            <a:headEnd type="none" w="med" len="med"/>
            <a:tailEnd type="none" w="med" len="med"/>
          </a:ln>
        </p:spPr>
      </p:pic>
      <p:pic>
        <p:nvPicPr>
          <p:cNvPr id="33" name="图片 32"/>
          <p:cNvPicPr>
            <a:picLocks noChangeAspect="1"/>
          </p:cNvPicPr>
          <p:nvPr>
            <p:custDataLst>
              <p:tags r:id="rId6"/>
            </p:custDataLst>
          </p:nvPr>
        </p:nvPicPr>
        <p:blipFill>
          <a:blip r:embed="rId7" cstate="print">
            <a:extLst>
              <a:ext uri="{28A0092B-C50C-407E-A947-70E740481C1C}">
                <a14:useLocalDpi xmlns:a14="http://schemas.microsoft.com/office/drawing/2010/main" val="0"/>
              </a:ext>
            </a:extLst>
          </a:blip>
          <a:srcRect t="9769" b="9769"/>
          <a:stretch>
            <a:fillRect/>
          </a:stretch>
        </p:blipFill>
        <p:spPr>
          <a:xfrm>
            <a:off x="3861059" y="3892856"/>
            <a:ext cx="1976750" cy="1059932"/>
          </a:xfrm>
          <a:custGeom>
            <a:avLst/>
            <a:gdLst>
              <a:gd name="connsiteX0" fmla="*/ 0 w 1856936"/>
              <a:gd name="connsiteY0" fmla="*/ 0 h 1303264"/>
              <a:gd name="connsiteX1" fmla="*/ 1856936 w 1856936"/>
              <a:gd name="connsiteY1" fmla="*/ 0 h 1303264"/>
              <a:gd name="connsiteX2" fmla="*/ 1856936 w 1856936"/>
              <a:gd name="connsiteY2" fmla="*/ 1303264 h 1303264"/>
              <a:gd name="connsiteX3" fmla="*/ 0 w 1856936"/>
              <a:gd name="connsiteY3" fmla="*/ 1303264 h 1303264"/>
            </a:gdLst>
            <a:ahLst/>
            <a:cxnLst>
              <a:cxn ang="0">
                <a:pos x="connsiteX0" y="connsiteY0"/>
              </a:cxn>
              <a:cxn ang="0">
                <a:pos x="connsiteX1" y="connsiteY1"/>
              </a:cxn>
              <a:cxn ang="0">
                <a:pos x="connsiteX2" y="connsiteY2"/>
              </a:cxn>
              <a:cxn ang="0">
                <a:pos x="connsiteX3" y="connsiteY3"/>
              </a:cxn>
            </a:cxnLst>
            <a:rect l="l" t="t" r="r" b="b"/>
            <a:pathLst>
              <a:path w="1856936" h="1303264">
                <a:moveTo>
                  <a:pt x="0" y="0"/>
                </a:moveTo>
                <a:lnTo>
                  <a:pt x="1856936" y="0"/>
                </a:lnTo>
                <a:lnTo>
                  <a:pt x="1856936" y="1303264"/>
                </a:lnTo>
                <a:lnTo>
                  <a:pt x="0" y="1303264"/>
                </a:lnTo>
                <a:close/>
              </a:path>
            </a:pathLst>
          </a:custGeom>
          <a:ln w="3175" cap="flat" cmpd="sng" algn="ctr">
            <a:solidFill>
              <a:schemeClr val="tx1">
                <a:alpha val="20000"/>
              </a:schemeClr>
            </a:solidFill>
            <a:prstDash val="solid"/>
            <a:round/>
            <a:headEnd type="none" w="med" len="med"/>
            <a:tailEnd type="none" w="med" len="med"/>
          </a:ln>
        </p:spPr>
      </p:pic>
      <p:pic>
        <p:nvPicPr>
          <p:cNvPr id="34" name="图片 33"/>
          <p:cNvPicPr>
            <a:picLocks noChangeAspect="1"/>
          </p:cNvPicPr>
          <p:nvPr>
            <p:custDataLst>
              <p:tags r:id="rId8"/>
            </p:custDataLst>
          </p:nvPr>
        </p:nvPicPr>
        <p:blipFill rotWithShape="1">
          <a:blip r:embed="rId9" cstate="print">
            <a:extLst>
              <a:ext uri="{28A0092B-C50C-407E-A947-70E740481C1C}">
                <a14:useLocalDpi xmlns:a14="http://schemas.microsoft.com/office/drawing/2010/main" val="0"/>
              </a:ext>
            </a:extLst>
          </a:blip>
          <a:srcRect t="25209" b="39055"/>
          <a:stretch>
            <a:fillRect/>
          </a:stretch>
        </p:blipFill>
        <p:spPr>
          <a:xfrm>
            <a:off x="3861059" y="5192129"/>
            <a:ext cx="1976750" cy="1059933"/>
          </a:xfrm>
          <a:custGeom>
            <a:avLst/>
            <a:gdLst>
              <a:gd name="connsiteX0" fmla="*/ 0 w 1856936"/>
              <a:gd name="connsiteY0" fmla="*/ 0 h 1303264"/>
              <a:gd name="connsiteX1" fmla="*/ 1856936 w 1856936"/>
              <a:gd name="connsiteY1" fmla="*/ 0 h 1303264"/>
              <a:gd name="connsiteX2" fmla="*/ 1856936 w 1856936"/>
              <a:gd name="connsiteY2" fmla="*/ 1303264 h 1303264"/>
              <a:gd name="connsiteX3" fmla="*/ 0 w 1856936"/>
              <a:gd name="connsiteY3" fmla="*/ 1303264 h 1303264"/>
            </a:gdLst>
            <a:ahLst/>
            <a:cxnLst>
              <a:cxn ang="0">
                <a:pos x="connsiteX0" y="connsiteY0"/>
              </a:cxn>
              <a:cxn ang="0">
                <a:pos x="connsiteX1" y="connsiteY1"/>
              </a:cxn>
              <a:cxn ang="0">
                <a:pos x="connsiteX2" y="connsiteY2"/>
              </a:cxn>
              <a:cxn ang="0">
                <a:pos x="connsiteX3" y="connsiteY3"/>
              </a:cxn>
            </a:cxnLst>
            <a:rect l="l" t="t" r="r" b="b"/>
            <a:pathLst>
              <a:path w="1856936" h="1303264">
                <a:moveTo>
                  <a:pt x="0" y="0"/>
                </a:moveTo>
                <a:lnTo>
                  <a:pt x="1856936" y="0"/>
                </a:lnTo>
                <a:lnTo>
                  <a:pt x="1856936" y="1303264"/>
                </a:lnTo>
                <a:lnTo>
                  <a:pt x="0" y="1303264"/>
                </a:lnTo>
                <a:close/>
              </a:path>
            </a:pathLst>
          </a:custGeom>
          <a:ln w="3175" cap="flat" cmpd="sng" algn="ctr">
            <a:solidFill>
              <a:schemeClr val="tx1">
                <a:alpha val="20000"/>
              </a:schemeClr>
            </a:solidFill>
            <a:prstDash val="solid"/>
            <a:round/>
            <a:headEnd type="none" w="med" len="med"/>
            <a:tailEnd type="none" w="med" len="med"/>
          </a:ln>
        </p:spPr>
      </p:pic>
      <p:sp>
        <p:nvSpPr>
          <p:cNvPr id="35" name="矩形 34"/>
          <p:cNvSpPr/>
          <p:nvPr>
            <p:custDataLst>
              <p:tags r:id="rId10"/>
            </p:custDataLst>
          </p:nvPr>
        </p:nvSpPr>
        <p:spPr>
          <a:xfrm>
            <a:off x="6102078" y="1661825"/>
            <a:ext cx="5296915" cy="511711"/>
          </a:xfrm>
          <a:prstGeom prst="rect">
            <a:avLst/>
          </a:prstGeom>
          <a:noFill/>
        </p:spPr>
        <p:txBody>
          <a:bodyPr wrap="square" lIns="0" tIns="0" rIns="0" bIns="0" rtlCol="0" anchor="t" anchorCtr="0">
            <a:noAutofit/>
          </a:bodyPr>
          <a:lstStyle/>
          <a:p>
            <a:pPr>
              <a:lnSpc>
                <a:spcPct val="150000"/>
              </a:lnSpc>
              <a:spcBef>
                <a:spcPct val="0"/>
              </a:spcBef>
              <a:spcAft>
                <a:spcPct val="0"/>
              </a:spcAft>
            </a:pPr>
            <a:r>
              <a:rPr lang="zh-CN" altLang="en-US" sz="800">
                <a:ln>
                  <a:noFill/>
                  <a:prstDash val="sysDot"/>
                </a:ln>
                <a:solidFill>
                  <a:schemeClr val="tx1">
                    <a:lumMod val="85000"/>
                    <a:lumOff val="15000"/>
                  </a:schemeClr>
                </a:solidFill>
                <a:latin typeface="+mn-ea"/>
                <a:cs typeface="+mn-ea"/>
              </a:rPr>
              <a:t>在保险期间内，投保人未按照与被保险人签订的建设工程施工合同有关约定履行建设工程质量缺陷维修义务，给被保险人造成直接经济损失的，视为保险事故发生。保险人依据本保险合同的约定，向被保险人承担赔偿</a:t>
            </a:r>
            <a:endParaRPr lang="zh-CN" altLang="en-US" sz="800">
              <a:ln>
                <a:noFill/>
                <a:prstDash val="sysDot"/>
              </a:ln>
              <a:solidFill>
                <a:schemeClr val="tx1">
                  <a:lumMod val="85000"/>
                  <a:lumOff val="15000"/>
                </a:schemeClr>
              </a:solidFill>
              <a:latin typeface="+mn-ea"/>
              <a:cs typeface="+mn-ea"/>
            </a:endParaRPr>
          </a:p>
        </p:txBody>
      </p:sp>
      <p:sp>
        <p:nvSpPr>
          <p:cNvPr id="36" name="矩形 35"/>
          <p:cNvSpPr/>
          <p:nvPr>
            <p:custDataLst>
              <p:tags r:id="rId11"/>
            </p:custDataLst>
          </p:nvPr>
        </p:nvSpPr>
        <p:spPr>
          <a:xfrm>
            <a:off x="6102166" y="1308394"/>
            <a:ext cx="5296743" cy="296654"/>
          </a:xfrm>
          <a:prstGeom prst="rect">
            <a:avLst/>
          </a:prstGeom>
          <a:noFill/>
        </p:spPr>
        <p:txBody>
          <a:bodyPr wrap="square" lIns="0" tIns="0" rIns="0" bIns="0" rtlCol="0" anchor="b">
            <a:noAutofit/>
          </a:bodyPr>
          <a:lstStyle/>
          <a:p>
            <a:pPr>
              <a:spcBef>
                <a:spcPct val="0"/>
              </a:spcBef>
              <a:spcAft>
                <a:spcPct val="0"/>
              </a:spcAft>
              <a:buClr>
                <a:schemeClr val="accent1"/>
              </a:buClr>
              <a:buSzPct val="70000"/>
            </a:pPr>
            <a:r>
              <a:rPr lang="zh-CN" altLang="en-US" sz="1600" b="1">
                <a:solidFill>
                  <a:schemeClr val="accent1"/>
                </a:solidFill>
                <a:latin typeface="+mn-ea"/>
                <a:cs typeface="+mn-ea"/>
              </a:rPr>
              <a:t>建设工程质量保证保险</a:t>
            </a:r>
            <a:endParaRPr lang="zh-CN" altLang="en-US" sz="1600" b="1">
              <a:solidFill>
                <a:schemeClr val="accent1"/>
              </a:solidFill>
              <a:latin typeface="+mn-ea"/>
              <a:cs typeface="+mn-ea"/>
            </a:endParaRPr>
          </a:p>
        </p:txBody>
      </p:sp>
      <p:sp>
        <p:nvSpPr>
          <p:cNvPr id="37" name="矩形 36"/>
          <p:cNvSpPr/>
          <p:nvPr>
            <p:custDataLst>
              <p:tags r:id="rId12"/>
            </p:custDataLst>
          </p:nvPr>
        </p:nvSpPr>
        <p:spPr>
          <a:xfrm>
            <a:off x="6102166" y="2388164"/>
            <a:ext cx="5296915" cy="705715"/>
          </a:xfrm>
          <a:prstGeom prst="rect">
            <a:avLst/>
          </a:prstGeom>
          <a:noFill/>
        </p:spPr>
        <p:txBody>
          <a:bodyPr wrap="square" lIns="0" tIns="0" rIns="0" bIns="0" rtlCol="0" anchor="t" anchorCtr="0">
            <a:noAutofit/>
          </a:bodyPr>
          <a:lstStyle/>
          <a:p>
            <a:pPr>
              <a:lnSpc>
                <a:spcPct val="150000"/>
              </a:lnSpc>
              <a:spcBef>
                <a:spcPct val="0"/>
              </a:spcBef>
              <a:spcAft>
                <a:spcPct val="0"/>
              </a:spcAft>
            </a:pPr>
            <a:r>
              <a:rPr lang="zh-CN" altLang="en-US" sz="800">
                <a:ln>
                  <a:noFill/>
                  <a:prstDash val="sysDot"/>
                </a:ln>
                <a:solidFill>
                  <a:schemeClr val="tx1">
                    <a:lumMod val="85000"/>
                    <a:lumOff val="15000"/>
                  </a:schemeClr>
                </a:solidFill>
                <a:latin typeface="+mn-ea"/>
                <a:cs typeface="+mn-ea"/>
              </a:rPr>
              <a:t>在保险期间内，投保人因自身原因未按照与被保险人签订的建设工程施工合同履行相关义务，导致工程竣工延误或工程质量不符合建设工程施工合同要求，给被保险人造成直接经济损失的，视为保险事故发生。保险人按照本保险合同的约定,向被保险人承担赔偿责任。</a:t>
            </a:r>
            <a:endParaRPr lang="zh-CN" altLang="en-US" sz="800">
              <a:ln>
                <a:noFill/>
                <a:prstDash val="sysDot"/>
              </a:ln>
              <a:solidFill>
                <a:schemeClr val="tx1">
                  <a:lumMod val="85000"/>
                  <a:lumOff val="15000"/>
                </a:schemeClr>
              </a:solidFill>
              <a:latin typeface="+mn-ea"/>
              <a:cs typeface="+mn-ea"/>
            </a:endParaRPr>
          </a:p>
        </p:txBody>
      </p:sp>
      <p:sp>
        <p:nvSpPr>
          <p:cNvPr id="38" name="矩形 37"/>
          <p:cNvSpPr/>
          <p:nvPr>
            <p:custDataLst>
              <p:tags r:id="rId13"/>
            </p:custDataLst>
          </p:nvPr>
        </p:nvSpPr>
        <p:spPr>
          <a:xfrm>
            <a:off x="6102166" y="2070689"/>
            <a:ext cx="5296743" cy="296654"/>
          </a:xfrm>
          <a:prstGeom prst="rect">
            <a:avLst/>
          </a:prstGeom>
          <a:noFill/>
        </p:spPr>
        <p:txBody>
          <a:bodyPr wrap="square" lIns="0" tIns="0" rIns="0" bIns="0" rtlCol="0" anchor="b">
            <a:noAutofit/>
          </a:bodyPr>
          <a:lstStyle/>
          <a:p>
            <a:pPr>
              <a:spcBef>
                <a:spcPct val="0"/>
              </a:spcBef>
              <a:spcAft>
                <a:spcPct val="0"/>
              </a:spcAft>
              <a:buClr>
                <a:schemeClr val="accent1"/>
              </a:buClr>
              <a:buSzPct val="70000"/>
            </a:pPr>
            <a:r>
              <a:rPr lang="zh-CN" altLang="en-US" sz="1600" b="1">
                <a:solidFill>
                  <a:schemeClr val="accent1"/>
                </a:solidFill>
                <a:latin typeface="+mn-ea"/>
                <a:cs typeface="+mn-ea"/>
              </a:rPr>
              <a:t>建设工程完工履约保证保险</a:t>
            </a:r>
            <a:endParaRPr lang="zh-CN" altLang="en-US" sz="1600" b="1">
              <a:solidFill>
                <a:schemeClr val="accent1"/>
              </a:solidFill>
              <a:latin typeface="+mn-ea"/>
              <a:cs typeface="+mn-ea"/>
            </a:endParaRPr>
          </a:p>
        </p:txBody>
      </p:sp>
      <p:sp>
        <p:nvSpPr>
          <p:cNvPr id="39" name="矩形 38"/>
          <p:cNvSpPr/>
          <p:nvPr>
            <p:custDataLst>
              <p:tags r:id="rId14"/>
            </p:custDataLst>
          </p:nvPr>
        </p:nvSpPr>
        <p:spPr>
          <a:xfrm>
            <a:off x="6102166" y="3274363"/>
            <a:ext cx="5296915" cy="702335"/>
          </a:xfrm>
          <a:prstGeom prst="rect">
            <a:avLst/>
          </a:prstGeom>
          <a:noFill/>
        </p:spPr>
        <p:txBody>
          <a:bodyPr wrap="square" lIns="0" tIns="0" rIns="0" bIns="0" rtlCol="0" anchor="t" anchorCtr="0">
            <a:noAutofit/>
          </a:bodyPr>
          <a:lstStyle/>
          <a:p>
            <a:pPr>
              <a:lnSpc>
                <a:spcPct val="150000"/>
              </a:lnSpc>
              <a:spcBef>
                <a:spcPct val="0"/>
              </a:spcBef>
              <a:spcAft>
                <a:spcPct val="0"/>
              </a:spcAft>
            </a:pPr>
            <a:r>
              <a:rPr lang="zh-CN" altLang="en-US" sz="800">
                <a:ln>
                  <a:noFill/>
                  <a:prstDash val="sysDot"/>
                </a:ln>
                <a:solidFill>
                  <a:schemeClr val="tx1">
                    <a:lumMod val="85000"/>
                    <a:lumOff val="15000"/>
                  </a:schemeClr>
                </a:solidFill>
                <a:latin typeface="+mn-ea"/>
                <a:cs typeface="+mn-ea"/>
              </a:rPr>
              <a:t>在保险期间内，发生下列情形之一，导致投保人未按照与被保险人签订的劳动合同约定向被保险人履行全部或部分工资支付义务，给被保险人造成工资收入损失的，保险人依据劳动和社会保障管理部门或建筑行业管理部门的调查认定结论，按照本保险合同的约定承担赔偿责任。赔偿金额以保险金额为限。</a:t>
            </a:r>
            <a:endParaRPr lang="zh-CN" altLang="en-US" sz="800">
              <a:ln>
                <a:noFill/>
                <a:prstDash val="sysDot"/>
              </a:ln>
              <a:solidFill>
                <a:schemeClr val="tx1">
                  <a:lumMod val="85000"/>
                  <a:lumOff val="15000"/>
                </a:schemeClr>
              </a:solidFill>
              <a:latin typeface="+mn-ea"/>
              <a:cs typeface="+mn-ea"/>
            </a:endParaRPr>
          </a:p>
          <a:p>
            <a:pPr>
              <a:lnSpc>
                <a:spcPct val="150000"/>
              </a:lnSpc>
              <a:spcBef>
                <a:spcPct val="0"/>
              </a:spcBef>
              <a:spcAft>
                <a:spcPct val="0"/>
              </a:spcAft>
            </a:pPr>
            <a:r>
              <a:rPr lang="zh-CN" altLang="en-US" sz="800">
                <a:ln>
                  <a:noFill/>
                  <a:prstDash val="sysDot"/>
                </a:ln>
                <a:solidFill>
                  <a:schemeClr val="tx1">
                    <a:lumMod val="85000"/>
                    <a:lumOff val="15000"/>
                  </a:schemeClr>
                </a:solidFill>
                <a:latin typeface="+mn-ea"/>
                <a:cs typeface="+mn-ea"/>
              </a:rPr>
              <a:t>（一）投保人被人民法院宣告破产进入清算程序的；</a:t>
            </a:r>
            <a:endParaRPr lang="zh-CN" altLang="en-US" sz="800">
              <a:ln>
                <a:noFill/>
                <a:prstDash val="sysDot"/>
              </a:ln>
              <a:solidFill>
                <a:schemeClr val="tx1">
                  <a:lumMod val="85000"/>
                  <a:lumOff val="15000"/>
                </a:schemeClr>
              </a:solidFill>
              <a:latin typeface="+mn-ea"/>
              <a:cs typeface="+mn-ea"/>
            </a:endParaRPr>
          </a:p>
          <a:p>
            <a:pPr>
              <a:lnSpc>
                <a:spcPct val="150000"/>
              </a:lnSpc>
              <a:spcBef>
                <a:spcPct val="0"/>
              </a:spcBef>
              <a:spcAft>
                <a:spcPct val="0"/>
              </a:spcAft>
            </a:pPr>
            <a:r>
              <a:rPr lang="zh-CN" altLang="en-US" sz="800">
                <a:ln>
                  <a:noFill/>
                  <a:prstDash val="sysDot"/>
                </a:ln>
                <a:solidFill>
                  <a:schemeClr val="tx1">
                    <a:lumMod val="85000"/>
                    <a:lumOff val="15000"/>
                  </a:schemeClr>
                </a:solidFill>
                <a:latin typeface="+mn-ea"/>
                <a:cs typeface="+mn-ea"/>
              </a:rPr>
              <a:t>（二）投保人因流动资金不足，无法支付应付工资的；</a:t>
            </a:r>
            <a:endParaRPr lang="zh-CN" altLang="en-US" sz="800">
              <a:ln>
                <a:noFill/>
                <a:prstDash val="sysDot"/>
              </a:ln>
              <a:solidFill>
                <a:schemeClr val="tx1">
                  <a:lumMod val="85000"/>
                  <a:lumOff val="15000"/>
                </a:schemeClr>
              </a:solidFill>
              <a:latin typeface="+mn-ea"/>
              <a:cs typeface="+mn-ea"/>
            </a:endParaRPr>
          </a:p>
          <a:p>
            <a:pPr>
              <a:lnSpc>
                <a:spcPct val="150000"/>
              </a:lnSpc>
              <a:spcBef>
                <a:spcPct val="0"/>
              </a:spcBef>
              <a:spcAft>
                <a:spcPct val="0"/>
              </a:spcAft>
            </a:pPr>
            <a:r>
              <a:rPr lang="zh-CN" altLang="en-US" sz="800">
                <a:ln>
                  <a:noFill/>
                  <a:prstDash val="sysDot"/>
                </a:ln>
                <a:solidFill>
                  <a:schemeClr val="tx1">
                    <a:lumMod val="85000"/>
                    <a:lumOff val="15000"/>
                  </a:schemeClr>
                </a:solidFill>
                <a:latin typeface="+mn-ea"/>
                <a:cs typeface="+mn-ea"/>
              </a:rPr>
              <a:t>（三）投保人的法定代表人或主要负责人或项目负责人死亡或失踪的；</a:t>
            </a:r>
            <a:endParaRPr lang="zh-CN" altLang="en-US" sz="800">
              <a:ln>
                <a:noFill/>
                <a:prstDash val="sysDot"/>
              </a:ln>
              <a:solidFill>
                <a:schemeClr val="tx1">
                  <a:lumMod val="85000"/>
                  <a:lumOff val="15000"/>
                </a:schemeClr>
              </a:solidFill>
              <a:latin typeface="+mn-ea"/>
              <a:cs typeface="+mn-ea"/>
            </a:endParaRPr>
          </a:p>
          <a:p>
            <a:pPr>
              <a:lnSpc>
                <a:spcPct val="150000"/>
              </a:lnSpc>
              <a:spcBef>
                <a:spcPct val="0"/>
              </a:spcBef>
              <a:spcAft>
                <a:spcPct val="0"/>
              </a:spcAft>
            </a:pPr>
            <a:r>
              <a:rPr lang="zh-CN" altLang="en-US" sz="800">
                <a:ln>
                  <a:noFill/>
                  <a:prstDash val="sysDot"/>
                </a:ln>
                <a:solidFill>
                  <a:schemeClr val="tx1">
                    <a:lumMod val="85000"/>
                    <a:lumOff val="15000"/>
                  </a:schemeClr>
                </a:solidFill>
                <a:latin typeface="+mn-ea"/>
                <a:cs typeface="+mn-ea"/>
              </a:rPr>
              <a:t>（四）投保人未按工程分包合同约定与工程承包（分包）企业结清工程款，致使工程承包（分包）企业拖欠被保险人工资，依法应由投保人先行垫付的；</a:t>
            </a:r>
            <a:endParaRPr lang="zh-CN" altLang="en-US" sz="800">
              <a:ln>
                <a:noFill/>
                <a:prstDash val="sysDot"/>
              </a:ln>
              <a:solidFill>
                <a:schemeClr val="tx1">
                  <a:lumMod val="85000"/>
                  <a:lumOff val="15000"/>
                </a:schemeClr>
              </a:solidFill>
              <a:latin typeface="+mn-ea"/>
              <a:cs typeface="+mn-ea"/>
            </a:endParaRPr>
          </a:p>
          <a:p>
            <a:pPr>
              <a:lnSpc>
                <a:spcPct val="150000"/>
              </a:lnSpc>
              <a:spcBef>
                <a:spcPct val="0"/>
              </a:spcBef>
              <a:spcAft>
                <a:spcPct val="0"/>
              </a:spcAft>
            </a:pPr>
            <a:r>
              <a:rPr lang="zh-CN" altLang="en-US" sz="800">
                <a:ln>
                  <a:noFill/>
                  <a:prstDash val="sysDot"/>
                </a:ln>
                <a:solidFill>
                  <a:schemeClr val="tx1">
                    <a:lumMod val="85000"/>
                    <a:lumOff val="15000"/>
                  </a:schemeClr>
                </a:solidFill>
                <a:latin typeface="+mn-ea"/>
                <a:cs typeface="+mn-ea"/>
              </a:rPr>
              <a:t>（五）投保人将被保险人工资发放给劳务公司或不具备用工主体资格的组织或个人，造成工资未支付至被保险人的；</a:t>
            </a:r>
            <a:endParaRPr lang="zh-CN" altLang="en-US" sz="800">
              <a:ln>
                <a:noFill/>
                <a:prstDash val="sysDot"/>
              </a:ln>
              <a:solidFill>
                <a:schemeClr val="tx1">
                  <a:lumMod val="85000"/>
                  <a:lumOff val="15000"/>
                </a:schemeClr>
              </a:solidFill>
              <a:latin typeface="+mn-ea"/>
              <a:cs typeface="+mn-ea"/>
            </a:endParaRPr>
          </a:p>
          <a:p>
            <a:pPr>
              <a:lnSpc>
                <a:spcPct val="150000"/>
              </a:lnSpc>
              <a:spcBef>
                <a:spcPct val="0"/>
              </a:spcBef>
              <a:spcAft>
                <a:spcPct val="0"/>
              </a:spcAft>
            </a:pPr>
            <a:r>
              <a:rPr lang="zh-CN" altLang="en-US" sz="800">
                <a:ln>
                  <a:noFill/>
                  <a:prstDash val="sysDot"/>
                </a:ln>
                <a:solidFill>
                  <a:schemeClr val="tx1">
                    <a:lumMod val="85000"/>
                    <a:lumOff val="15000"/>
                  </a:schemeClr>
                </a:solidFill>
                <a:latin typeface="+mn-ea"/>
                <a:cs typeface="+mn-ea"/>
              </a:rPr>
              <a:t>（六）其他投保人未支付被保险人工资情形的。</a:t>
            </a:r>
            <a:endParaRPr lang="zh-CN" altLang="en-US" sz="800">
              <a:ln>
                <a:noFill/>
                <a:prstDash val="sysDot"/>
              </a:ln>
              <a:solidFill>
                <a:schemeClr val="tx1">
                  <a:lumMod val="85000"/>
                  <a:lumOff val="15000"/>
                </a:schemeClr>
              </a:solidFill>
              <a:latin typeface="+mn-ea"/>
              <a:cs typeface="+mn-ea"/>
            </a:endParaRPr>
          </a:p>
        </p:txBody>
      </p:sp>
      <p:sp>
        <p:nvSpPr>
          <p:cNvPr id="40" name="矩形 39"/>
          <p:cNvSpPr/>
          <p:nvPr>
            <p:custDataLst>
              <p:tags r:id="rId15"/>
            </p:custDataLst>
          </p:nvPr>
        </p:nvSpPr>
        <p:spPr>
          <a:xfrm>
            <a:off x="6102166" y="2974938"/>
            <a:ext cx="5296743" cy="296654"/>
          </a:xfrm>
          <a:prstGeom prst="rect">
            <a:avLst/>
          </a:prstGeom>
          <a:noFill/>
        </p:spPr>
        <p:txBody>
          <a:bodyPr wrap="square" lIns="0" tIns="0" rIns="0" bIns="0" rtlCol="0" anchor="b">
            <a:noAutofit/>
          </a:bodyPr>
          <a:lstStyle/>
          <a:p>
            <a:pPr>
              <a:spcBef>
                <a:spcPct val="0"/>
              </a:spcBef>
              <a:spcAft>
                <a:spcPct val="0"/>
              </a:spcAft>
              <a:buClr>
                <a:schemeClr val="accent1"/>
              </a:buClr>
              <a:buSzPct val="70000"/>
            </a:pPr>
            <a:r>
              <a:rPr lang="zh-CN" altLang="en-US" sz="1600" b="1">
                <a:solidFill>
                  <a:schemeClr val="accent1"/>
                </a:solidFill>
                <a:latin typeface="+mn-ea"/>
                <a:cs typeface="+mn-ea"/>
              </a:rPr>
              <a:t>农民工工资支付履约保证保险</a:t>
            </a:r>
            <a:endParaRPr lang="zh-CN" altLang="en-US" sz="1600" b="1">
              <a:solidFill>
                <a:schemeClr val="accent1"/>
              </a:solidFill>
              <a:latin typeface="+mn-ea"/>
              <a:cs typeface="+mn-ea"/>
            </a:endParaRPr>
          </a:p>
        </p:txBody>
      </p:sp>
      <p:sp>
        <p:nvSpPr>
          <p:cNvPr id="2" name="灯片编号占位符 1"/>
          <p:cNvSpPr>
            <a:spLocks noGrp="1"/>
          </p:cNvSpPr>
          <p:nvPr>
            <p:ph type="sldNum" sz="quarter" idx="12"/>
          </p:nvPr>
        </p:nvSpPr>
        <p:spPr/>
        <p:txBody>
          <a:bodyPr>
            <a:normAutofit fontScale="70000"/>
          </a:bodyPr>
          <a:p>
            <a:fld id="{49AE70B2-8BF9-45C0-BB95-33D1B9D3A854}" type="slidenum">
              <a:rPr lang="zh-CN" altLang="en-US" smtClean="0"/>
            </a:fld>
            <a:endParaRPr lang="zh-CN" altLang="en-US" dirty="0"/>
          </a:p>
        </p:txBody>
      </p:sp>
      <p:sp>
        <p:nvSpPr>
          <p:cNvPr id="3" name="矩形 2"/>
          <p:cNvSpPr/>
          <p:nvPr>
            <p:custDataLst>
              <p:tags r:id="rId16"/>
            </p:custDataLst>
          </p:nvPr>
        </p:nvSpPr>
        <p:spPr>
          <a:xfrm>
            <a:off x="6102350" y="5192395"/>
            <a:ext cx="4872355" cy="278765"/>
          </a:xfrm>
          <a:prstGeom prst="rect">
            <a:avLst/>
          </a:prstGeom>
          <a:noFill/>
        </p:spPr>
        <p:txBody>
          <a:bodyPr wrap="square" lIns="0" tIns="0" rIns="0" bIns="0" rtlCol="0" anchor="b">
            <a:noAutofit/>
          </a:bodyPr>
          <a:p>
            <a:pPr>
              <a:spcBef>
                <a:spcPct val="0"/>
              </a:spcBef>
              <a:spcAft>
                <a:spcPct val="0"/>
              </a:spcAft>
              <a:buClr>
                <a:schemeClr val="accent1"/>
              </a:buClr>
              <a:buSzPct val="70000"/>
            </a:pPr>
            <a:r>
              <a:rPr lang="zh-CN" altLang="en-US" sz="1600" b="1">
                <a:solidFill>
                  <a:schemeClr val="accent1"/>
                </a:solidFill>
                <a:latin typeface="+mn-ea"/>
                <a:cs typeface="+mn-ea"/>
              </a:rPr>
              <a:t>投标保证保险</a:t>
            </a:r>
            <a:endParaRPr lang="zh-CN" altLang="en-US" sz="1600" b="1">
              <a:solidFill>
                <a:schemeClr val="accent1"/>
              </a:solidFill>
              <a:latin typeface="+mn-ea"/>
              <a:cs typeface="+mn-ea"/>
            </a:endParaRPr>
          </a:p>
        </p:txBody>
      </p:sp>
      <p:sp>
        <p:nvSpPr>
          <p:cNvPr id="4" name="矩形 3"/>
          <p:cNvSpPr/>
          <p:nvPr>
            <p:custDataLst>
              <p:tags r:id="rId17"/>
            </p:custDataLst>
          </p:nvPr>
        </p:nvSpPr>
        <p:spPr>
          <a:xfrm>
            <a:off x="6102350" y="5471160"/>
            <a:ext cx="4919980" cy="480695"/>
          </a:xfrm>
          <a:prstGeom prst="rect">
            <a:avLst/>
          </a:prstGeom>
          <a:noFill/>
        </p:spPr>
        <p:txBody>
          <a:bodyPr wrap="square" lIns="0" tIns="0" rIns="0" bIns="0" rtlCol="0" anchor="t" anchorCtr="0">
            <a:noAutofit/>
          </a:bodyPr>
          <a:p>
            <a:pPr>
              <a:lnSpc>
                <a:spcPct val="150000"/>
              </a:lnSpc>
              <a:spcBef>
                <a:spcPct val="0"/>
              </a:spcBef>
              <a:spcAft>
                <a:spcPct val="0"/>
              </a:spcAft>
            </a:pPr>
            <a:r>
              <a:rPr lang="zh-CN" altLang="en-US" sz="800">
                <a:ln>
                  <a:noFill/>
                  <a:prstDash val="sysDot"/>
                </a:ln>
                <a:solidFill>
                  <a:schemeClr val="tx1">
                    <a:lumMod val="85000"/>
                    <a:lumOff val="15000"/>
                  </a:schemeClr>
                </a:solidFill>
                <a:latin typeface="+mn-ea"/>
                <a:cs typeface="+mn-ea"/>
              </a:rPr>
              <a:t>在保险期间内，投保人向被保险人组织的招标项目投标过程中，发生下列情形之一的，被保险人可向保险人提出索赔。</a:t>
            </a:r>
            <a:endParaRPr lang="zh-CN" altLang="en-US" sz="800">
              <a:ln>
                <a:noFill/>
                <a:prstDash val="sysDot"/>
              </a:ln>
              <a:solidFill>
                <a:schemeClr val="tx1">
                  <a:lumMod val="85000"/>
                  <a:lumOff val="15000"/>
                </a:schemeClr>
              </a:solidFill>
              <a:latin typeface="+mn-ea"/>
              <a:cs typeface="+mn-ea"/>
            </a:endParaRPr>
          </a:p>
          <a:p>
            <a:pPr>
              <a:lnSpc>
                <a:spcPct val="150000"/>
              </a:lnSpc>
              <a:spcBef>
                <a:spcPct val="0"/>
              </a:spcBef>
              <a:spcAft>
                <a:spcPct val="0"/>
              </a:spcAft>
            </a:pPr>
            <a:r>
              <a:rPr lang="zh-CN" altLang="en-US" sz="800">
                <a:ln>
                  <a:noFill/>
                  <a:prstDash val="sysDot"/>
                </a:ln>
                <a:solidFill>
                  <a:schemeClr val="tx1">
                    <a:lumMod val="85000"/>
                    <a:lumOff val="15000"/>
                  </a:schemeClr>
                </a:solidFill>
                <a:latin typeface="+mn-ea"/>
                <a:cs typeface="+mn-ea"/>
              </a:rPr>
              <a:t>（一）投保人在招标文件规定的投标有效期内未经被保险人同意修改或撤销其投标文件；</a:t>
            </a:r>
            <a:endParaRPr lang="zh-CN" altLang="en-US" sz="800">
              <a:ln>
                <a:noFill/>
                <a:prstDash val="sysDot"/>
              </a:ln>
              <a:solidFill>
                <a:schemeClr val="tx1">
                  <a:lumMod val="85000"/>
                  <a:lumOff val="15000"/>
                </a:schemeClr>
              </a:solidFill>
              <a:latin typeface="+mn-ea"/>
              <a:cs typeface="+mn-ea"/>
            </a:endParaRPr>
          </a:p>
          <a:p>
            <a:pPr>
              <a:lnSpc>
                <a:spcPct val="150000"/>
              </a:lnSpc>
              <a:spcBef>
                <a:spcPct val="0"/>
              </a:spcBef>
              <a:spcAft>
                <a:spcPct val="0"/>
              </a:spcAft>
            </a:pPr>
            <a:r>
              <a:rPr lang="zh-CN" altLang="en-US" sz="800">
                <a:ln>
                  <a:noFill/>
                  <a:prstDash val="sysDot"/>
                </a:ln>
                <a:solidFill>
                  <a:schemeClr val="tx1">
                    <a:lumMod val="85000"/>
                    <a:lumOff val="15000"/>
                  </a:schemeClr>
                </a:solidFill>
                <a:latin typeface="+mn-ea"/>
                <a:cs typeface="+mn-ea"/>
              </a:rPr>
              <a:t>（二）投保人接到中标通知后，在招标文件规定的时间内，因自身原因或无正当理由不与被保险人订立招标项目合同;</a:t>
            </a:r>
            <a:endParaRPr lang="zh-CN" altLang="en-US" sz="800">
              <a:ln>
                <a:noFill/>
                <a:prstDash val="sysDot"/>
              </a:ln>
              <a:solidFill>
                <a:schemeClr val="tx1">
                  <a:lumMod val="85000"/>
                  <a:lumOff val="15000"/>
                </a:schemeClr>
              </a:solidFill>
              <a:latin typeface="+mn-ea"/>
              <a:cs typeface="+mn-ea"/>
            </a:endParaRPr>
          </a:p>
          <a:p>
            <a:pPr>
              <a:lnSpc>
                <a:spcPct val="150000"/>
              </a:lnSpc>
              <a:spcBef>
                <a:spcPct val="0"/>
              </a:spcBef>
              <a:spcAft>
                <a:spcPct val="0"/>
              </a:spcAft>
            </a:pPr>
            <a:r>
              <a:rPr lang="zh-CN" altLang="en-US" sz="800">
                <a:ln>
                  <a:noFill/>
                  <a:prstDash val="sysDot"/>
                </a:ln>
                <a:solidFill>
                  <a:schemeClr val="tx1">
                    <a:lumMod val="85000"/>
                    <a:lumOff val="15000"/>
                  </a:schemeClr>
                </a:solidFill>
                <a:latin typeface="+mn-ea"/>
                <a:cs typeface="+mn-ea"/>
              </a:rPr>
              <a:t>（三）投标人中标后不按照招标文件要求缴纳履约保证金。</a:t>
            </a:r>
            <a:endParaRPr lang="zh-CN" altLang="en-US" sz="800">
              <a:ln>
                <a:noFill/>
                <a:prstDash val="sysDot"/>
              </a:ln>
              <a:solidFill>
                <a:schemeClr val="tx1">
                  <a:lumMod val="85000"/>
                  <a:lumOff val="15000"/>
                </a:schemeClr>
              </a:solidFill>
              <a:latin typeface="+mn-ea"/>
              <a:cs typeface="+mn-ea"/>
            </a:endParaRPr>
          </a:p>
        </p:txBody>
      </p:sp>
    </p:spTree>
    <p:custDataLst>
      <p:tags r:id="rId18"/>
    </p:custData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4"/>
          <p:cNvSpPr txBox="1"/>
          <p:nvPr/>
        </p:nvSpPr>
        <p:spPr>
          <a:xfrm>
            <a:off x="4585333" y="3424634"/>
            <a:ext cx="4689296" cy="46037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dist" defTabSz="457200" rtl="0" eaLnBrk="1" fontAlgn="auto" latinLnBrk="0" hangingPunct="1">
              <a:lnSpc>
                <a:spcPct val="100000"/>
              </a:lnSpc>
              <a:spcBef>
                <a:spcPts val="0"/>
              </a:spcBef>
              <a:spcAft>
                <a:spcPts val="0"/>
              </a:spcAft>
              <a:buClrTx/>
              <a:buSzTx/>
              <a:buFontTx/>
              <a:buNone/>
              <a:defRPr/>
            </a:pPr>
            <a:r>
              <a:rPr kumimoji="1" lang="en-US" altLang="zh-CN" sz="2400" dirty="0">
                <a:solidFill>
                  <a:schemeClr val="tx1">
                    <a:lumMod val="50000"/>
                    <a:lumOff val="50000"/>
                  </a:schemeClr>
                </a:solidFill>
                <a:cs typeface="+mn-ea"/>
                <a:sym typeface="+mn-lt"/>
              </a:rPr>
              <a:t>Accident insurance</a:t>
            </a:r>
            <a:endParaRPr kumimoji="1" lang="en-US" altLang="zh-CN" sz="2400" i="0" u="none" strike="noStrike" cap="none" spc="0" normalizeH="0" baseline="0" dirty="0">
              <a:solidFill>
                <a:schemeClr val="bg1">
                  <a:lumMod val="75000"/>
                </a:schemeClr>
              </a:solidFill>
              <a:cs typeface="+mn-ea"/>
              <a:sym typeface="+mn-lt"/>
            </a:endParaRPr>
          </a:p>
        </p:txBody>
      </p:sp>
      <p:sp>
        <p:nvSpPr>
          <p:cNvPr id="3" name="文本框 8"/>
          <p:cNvSpPr txBox="1"/>
          <p:nvPr/>
        </p:nvSpPr>
        <p:spPr>
          <a:xfrm>
            <a:off x="4585335" y="2527300"/>
            <a:ext cx="6516370" cy="897255"/>
          </a:xfrm>
          <a:prstGeom prst="rect">
            <a:avLst/>
          </a:prstGeom>
          <a:noFill/>
        </p:spPr>
        <p:txBody>
          <a:bodyPr wrap="square" rtlCol="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457200" rtl="0" eaLnBrk="1" fontAlgn="auto" latinLnBrk="0" hangingPunct="1">
              <a:lnSpc>
                <a:spcPct val="100000"/>
              </a:lnSpc>
              <a:spcBef>
                <a:spcPts val="0"/>
              </a:spcBef>
              <a:spcAft>
                <a:spcPts val="0"/>
              </a:spcAft>
              <a:buClrTx/>
              <a:buSzTx/>
              <a:buFontTx/>
              <a:buNone/>
              <a:defRPr/>
            </a:pPr>
            <a:r>
              <a:rPr kumimoji="1" lang="zh-CN" altLang="en-US" sz="4400" b="1" i="0" u="none" strike="noStrike" kern="1200" cap="none" spc="0" normalizeH="0" baseline="0" noProof="0" dirty="0">
                <a:ln>
                  <a:noFill/>
                </a:ln>
                <a:solidFill>
                  <a:schemeClr val="tx1">
                    <a:lumMod val="75000"/>
                    <a:lumOff val="25000"/>
                  </a:schemeClr>
                </a:solidFill>
                <a:effectLst/>
                <a:uLnTx/>
                <a:uFillTx/>
                <a:cs typeface="+mn-ea"/>
                <a:sym typeface="+mn-lt"/>
              </a:rPr>
              <a:t>工程类保险产品汇总</a:t>
            </a:r>
            <a:endParaRPr kumimoji="1" lang="zh-CN" altLang="en-US" sz="4400" b="1" i="0" u="none" strike="noStrike" kern="1200" cap="none" spc="0" normalizeH="0" baseline="0" noProof="0" dirty="0">
              <a:ln>
                <a:noFill/>
              </a:ln>
              <a:solidFill>
                <a:schemeClr val="tx1">
                  <a:lumMod val="75000"/>
                  <a:lumOff val="25000"/>
                </a:schemeClr>
              </a:solidFill>
              <a:effectLst/>
              <a:uLnTx/>
              <a:uFillTx/>
              <a:cs typeface="+mn-ea"/>
              <a:sym typeface="+mn-lt"/>
            </a:endParaRPr>
          </a:p>
        </p:txBody>
      </p:sp>
      <p:cxnSp>
        <p:nvCxnSpPr>
          <p:cNvPr id="4" name="直接连接符 3"/>
          <p:cNvCxnSpPr/>
          <p:nvPr/>
        </p:nvCxnSpPr>
        <p:spPr>
          <a:xfrm>
            <a:off x="4416441" y="2757714"/>
            <a:ext cx="0" cy="1128585"/>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2699658" y="2485638"/>
            <a:ext cx="1547892" cy="1573583"/>
            <a:chOff x="2498710" y="2311467"/>
            <a:chExt cx="1748840" cy="1777866"/>
          </a:xfrm>
        </p:grpSpPr>
        <p:sp>
          <p:nvSpPr>
            <p:cNvPr id="6" name="椭圆 5"/>
            <p:cNvSpPr/>
            <p:nvPr/>
          </p:nvSpPr>
          <p:spPr>
            <a:xfrm>
              <a:off x="2644792" y="2457549"/>
              <a:ext cx="1456676" cy="14566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8000" dirty="0"/>
                <a:t>6</a:t>
              </a:r>
              <a:endParaRPr lang="en-US" altLang="zh-CN" sz="8000" dirty="0"/>
            </a:p>
          </p:txBody>
        </p:sp>
        <p:sp>
          <p:nvSpPr>
            <p:cNvPr id="7" name="椭圆 6"/>
            <p:cNvSpPr/>
            <p:nvPr/>
          </p:nvSpPr>
          <p:spPr>
            <a:xfrm>
              <a:off x="2498710" y="2311467"/>
              <a:ext cx="1748840" cy="1748840"/>
            </a:xfrm>
            <a:prstGeom prst="ellipse">
              <a:avLst/>
            </a:prstGeom>
            <a:no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8000" dirty="0"/>
            </a:p>
          </p:txBody>
        </p:sp>
        <p:sp>
          <p:nvSpPr>
            <p:cNvPr id="8" name="椭圆 7"/>
            <p:cNvSpPr/>
            <p:nvPr/>
          </p:nvSpPr>
          <p:spPr>
            <a:xfrm>
              <a:off x="3758995" y="3683265"/>
              <a:ext cx="406068" cy="4060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9" name="椭圆 8"/>
            <p:cNvSpPr/>
            <p:nvPr/>
          </p:nvSpPr>
          <p:spPr>
            <a:xfrm>
              <a:off x="2644791" y="2350267"/>
              <a:ext cx="255468" cy="2554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标题 16"/>
          <p:cNvSpPr>
            <a:spLocks noGrp="1"/>
          </p:cNvSpPr>
          <p:nvPr>
            <p:ph type="title"/>
            <p:custDataLst>
              <p:tags r:id="rId1"/>
            </p:custDataLst>
          </p:nvPr>
        </p:nvSpPr>
        <p:spPr>
          <a:xfrm>
            <a:off x="608400" y="608400"/>
            <a:ext cx="10969200" cy="705600"/>
          </a:xfrm>
        </p:spPr>
        <p:txBody>
          <a:bodyPr/>
          <a:lstStyle/>
          <a:p>
            <a:r>
              <a:rPr lang="zh-CN" altLang="en-US" b="1">
                <a:solidFill>
                  <a:schemeClr val="accent1"/>
                </a:solidFill>
                <a:latin typeface="+mj-ea"/>
                <a:ea typeface="+mj-ea"/>
              </a:rPr>
              <a:t>工程类相关保险产品</a:t>
            </a:r>
            <a:endParaRPr lang="zh-CN" altLang="en-US" b="1">
              <a:solidFill>
                <a:schemeClr val="accent1"/>
              </a:solidFill>
              <a:latin typeface="+mj-ea"/>
              <a:ea typeface="+mj-ea"/>
            </a:endParaRPr>
          </a:p>
        </p:txBody>
      </p:sp>
      <p:sp>
        <p:nvSpPr>
          <p:cNvPr id="7" name="平行四边形 2"/>
          <p:cNvSpPr/>
          <p:nvPr>
            <p:custDataLst>
              <p:tags r:id="rId2"/>
            </p:custDataLst>
          </p:nvPr>
        </p:nvSpPr>
        <p:spPr>
          <a:xfrm>
            <a:off x="1001282" y="1955837"/>
            <a:ext cx="4910375" cy="1087934"/>
          </a:xfrm>
          <a:custGeom>
            <a:avLst/>
            <a:gdLst>
              <a:gd name="connsiteX0" fmla="*/ 2186 w 3621049"/>
              <a:gd name="connsiteY0" fmla="*/ 813507 h 902970"/>
              <a:gd name="connsiteX1" fmla="*/ 191929 w 3621049"/>
              <a:gd name="connsiteY1" fmla="*/ 54537 h 902970"/>
              <a:gd name="connsiteX2" fmla="*/ 261779 w 3621049"/>
              <a:gd name="connsiteY2" fmla="*/ 0 h 902970"/>
              <a:gd name="connsiteX3" fmla="*/ 3549014 w 3621049"/>
              <a:gd name="connsiteY3" fmla="*/ 0 h 902970"/>
              <a:gd name="connsiteX4" fmla="*/ 3618864 w 3621049"/>
              <a:gd name="connsiteY4" fmla="*/ 89463 h 902970"/>
              <a:gd name="connsiteX5" fmla="*/ 3429122 w 3621049"/>
              <a:gd name="connsiteY5" fmla="*/ 848432 h 902970"/>
              <a:gd name="connsiteX6" fmla="*/ 3359272 w 3621049"/>
              <a:gd name="connsiteY6" fmla="*/ 902970 h 902970"/>
              <a:gd name="connsiteX7" fmla="*/ 72036 w 3621049"/>
              <a:gd name="connsiteY7" fmla="*/ 902970 h 902970"/>
              <a:gd name="connsiteX8" fmla="*/ 2186 w 3621049"/>
              <a:gd name="connsiteY8" fmla="*/ 813507 h 902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21049" h="902970">
                <a:moveTo>
                  <a:pt x="2186" y="813507"/>
                </a:moveTo>
                <a:lnTo>
                  <a:pt x="191929" y="54537"/>
                </a:lnTo>
                <a:cubicBezTo>
                  <a:pt x="199946" y="22469"/>
                  <a:pt x="228724" y="0"/>
                  <a:pt x="261779" y="0"/>
                </a:cubicBezTo>
                <a:lnTo>
                  <a:pt x="3549014" y="0"/>
                </a:lnTo>
                <a:cubicBezTo>
                  <a:pt x="3595860" y="0"/>
                  <a:pt x="3630226" y="44016"/>
                  <a:pt x="3618864" y="89463"/>
                </a:cubicBezTo>
                <a:lnTo>
                  <a:pt x="3429122" y="848432"/>
                </a:lnTo>
                <a:cubicBezTo>
                  <a:pt x="3421105" y="880500"/>
                  <a:pt x="3392327" y="902970"/>
                  <a:pt x="3359272" y="902970"/>
                </a:cubicBezTo>
                <a:lnTo>
                  <a:pt x="72036" y="902970"/>
                </a:lnTo>
                <a:cubicBezTo>
                  <a:pt x="25190" y="902970"/>
                  <a:pt x="-9176" y="858954"/>
                  <a:pt x="2186" y="813507"/>
                </a:cubicBezTo>
              </a:path>
            </a:pathLst>
          </a:custGeom>
          <a:gradFill flip="none" rotWithShape="1">
            <a:gsLst>
              <a:gs pos="0">
                <a:schemeClr val="accent1"/>
              </a:gs>
              <a:gs pos="100000">
                <a:schemeClr val="accent1">
                  <a:lumMod val="75000"/>
                </a:schemeClr>
              </a:gs>
            </a:gsLst>
            <a:lin ang="189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5" name="平行四边形 2"/>
          <p:cNvSpPr/>
          <p:nvPr>
            <p:custDataLst>
              <p:tags r:id="rId3"/>
            </p:custDataLst>
          </p:nvPr>
        </p:nvSpPr>
        <p:spPr>
          <a:xfrm>
            <a:off x="922655" y="1995170"/>
            <a:ext cx="4798695" cy="1769110"/>
          </a:xfrm>
          <a:custGeom>
            <a:avLst/>
            <a:gdLst>
              <a:gd name="connsiteX0" fmla="*/ 2186 w 3621049"/>
              <a:gd name="connsiteY0" fmla="*/ 813507 h 902970"/>
              <a:gd name="connsiteX1" fmla="*/ 191929 w 3621049"/>
              <a:gd name="connsiteY1" fmla="*/ 54537 h 902970"/>
              <a:gd name="connsiteX2" fmla="*/ 261779 w 3621049"/>
              <a:gd name="connsiteY2" fmla="*/ 0 h 902970"/>
              <a:gd name="connsiteX3" fmla="*/ 3549014 w 3621049"/>
              <a:gd name="connsiteY3" fmla="*/ 0 h 902970"/>
              <a:gd name="connsiteX4" fmla="*/ 3618864 w 3621049"/>
              <a:gd name="connsiteY4" fmla="*/ 89463 h 902970"/>
              <a:gd name="connsiteX5" fmla="*/ 3429122 w 3621049"/>
              <a:gd name="connsiteY5" fmla="*/ 848432 h 902970"/>
              <a:gd name="connsiteX6" fmla="*/ 3359272 w 3621049"/>
              <a:gd name="connsiteY6" fmla="*/ 902970 h 902970"/>
              <a:gd name="connsiteX7" fmla="*/ 72036 w 3621049"/>
              <a:gd name="connsiteY7" fmla="*/ 902970 h 902970"/>
              <a:gd name="connsiteX8" fmla="*/ 2186 w 3621049"/>
              <a:gd name="connsiteY8" fmla="*/ 813507 h 902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21049" h="902970">
                <a:moveTo>
                  <a:pt x="2186" y="813507"/>
                </a:moveTo>
                <a:lnTo>
                  <a:pt x="191929" y="54537"/>
                </a:lnTo>
                <a:cubicBezTo>
                  <a:pt x="199946" y="22469"/>
                  <a:pt x="228724" y="0"/>
                  <a:pt x="261779" y="0"/>
                </a:cubicBezTo>
                <a:lnTo>
                  <a:pt x="3549014" y="0"/>
                </a:lnTo>
                <a:cubicBezTo>
                  <a:pt x="3595860" y="0"/>
                  <a:pt x="3630226" y="44016"/>
                  <a:pt x="3618864" y="89463"/>
                </a:cubicBezTo>
                <a:lnTo>
                  <a:pt x="3429122" y="848432"/>
                </a:lnTo>
                <a:cubicBezTo>
                  <a:pt x="3421105" y="880500"/>
                  <a:pt x="3392327" y="902970"/>
                  <a:pt x="3359272" y="902970"/>
                </a:cubicBezTo>
                <a:lnTo>
                  <a:pt x="72036" y="902970"/>
                </a:lnTo>
                <a:cubicBezTo>
                  <a:pt x="25190" y="902970"/>
                  <a:pt x="-9176" y="858954"/>
                  <a:pt x="2186" y="813507"/>
                </a:cubicBezTo>
              </a:path>
            </a:pathLst>
          </a:custGeom>
          <a:gradFill>
            <a:gsLst>
              <a:gs pos="0">
                <a:schemeClr val="bg1"/>
              </a:gs>
              <a:gs pos="100000">
                <a:schemeClr val="accent1">
                  <a:lumMod val="10000"/>
                  <a:lumOff val="90000"/>
                </a:schemeClr>
              </a:gs>
            </a:gsLst>
            <a:lin ang="14400000" scaled="0"/>
          </a:gradFill>
          <a:ln>
            <a:gradFill flip="none" rotWithShape="1">
              <a:gsLst>
                <a:gs pos="0">
                  <a:schemeClr val="accent1">
                    <a:lumMod val="40000"/>
                    <a:lumOff val="60000"/>
                  </a:schemeClr>
                </a:gs>
                <a:gs pos="100000">
                  <a:schemeClr val="accent1">
                    <a:lumMod val="40000"/>
                    <a:lumOff val="60000"/>
                    <a:alpha val="0"/>
                  </a:schemeClr>
                </a:gs>
              </a:gsLst>
              <a:lin ang="13500000" scaled="1"/>
              <a:tileRect/>
            </a:gradFill>
          </a:ln>
          <a:effectLst>
            <a:outerShdw blurRad="152400" dist="38100" dir="8100000" algn="tr" rotWithShape="0">
              <a:schemeClr val="accent1">
                <a:alpha val="2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6" name="平行四边形 2"/>
          <p:cNvSpPr/>
          <p:nvPr>
            <p:custDataLst>
              <p:tags r:id="rId4"/>
            </p:custDataLst>
          </p:nvPr>
        </p:nvSpPr>
        <p:spPr>
          <a:xfrm>
            <a:off x="1347532" y="1799997"/>
            <a:ext cx="1958941" cy="434019"/>
          </a:xfrm>
          <a:custGeom>
            <a:avLst/>
            <a:gdLst>
              <a:gd name="connsiteX0" fmla="*/ 2186 w 3621049"/>
              <a:gd name="connsiteY0" fmla="*/ 813507 h 902970"/>
              <a:gd name="connsiteX1" fmla="*/ 191929 w 3621049"/>
              <a:gd name="connsiteY1" fmla="*/ 54537 h 902970"/>
              <a:gd name="connsiteX2" fmla="*/ 261779 w 3621049"/>
              <a:gd name="connsiteY2" fmla="*/ 0 h 902970"/>
              <a:gd name="connsiteX3" fmla="*/ 3549014 w 3621049"/>
              <a:gd name="connsiteY3" fmla="*/ 0 h 902970"/>
              <a:gd name="connsiteX4" fmla="*/ 3618864 w 3621049"/>
              <a:gd name="connsiteY4" fmla="*/ 89463 h 902970"/>
              <a:gd name="connsiteX5" fmla="*/ 3429122 w 3621049"/>
              <a:gd name="connsiteY5" fmla="*/ 848432 h 902970"/>
              <a:gd name="connsiteX6" fmla="*/ 3359272 w 3621049"/>
              <a:gd name="connsiteY6" fmla="*/ 902970 h 902970"/>
              <a:gd name="connsiteX7" fmla="*/ 72036 w 3621049"/>
              <a:gd name="connsiteY7" fmla="*/ 902970 h 902970"/>
              <a:gd name="connsiteX8" fmla="*/ 2186 w 3621049"/>
              <a:gd name="connsiteY8" fmla="*/ 813507 h 902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21049" h="902970">
                <a:moveTo>
                  <a:pt x="2186" y="813507"/>
                </a:moveTo>
                <a:lnTo>
                  <a:pt x="191929" y="54537"/>
                </a:lnTo>
                <a:cubicBezTo>
                  <a:pt x="199946" y="22469"/>
                  <a:pt x="228724" y="0"/>
                  <a:pt x="261779" y="0"/>
                </a:cubicBezTo>
                <a:lnTo>
                  <a:pt x="3549014" y="0"/>
                </a:lnTo>
                <a:cubicBezTo>
                  <a:pt x="3595860" y="0"/>
                  <a:pt x="3630226" y="44016"/>
                  <a:pt x="3618864" y="89463"/>
                </a:cubicBezTo>
                <a:lnTo>
                  <a:pt x="3429122" y="848432"/>
                </a:lnTo>
                <a:cubicBezTo>
                  <a:pt x="3421105" y="880500"/>
                  <a:pt x="3392327" y="902970"/>
                  <a:pt x="3359272" y="902970"/>
                </a:cubicBezTo>
                <a:lnTo>
                  <a:pt x="72036" y="902970"/>
                </a:lnTo>
                <a:cubicBezTo>
                  <a:pt x="25190" y="902970"/>
                  <a:pt x="-9176" y="858954"/>
                  <a:pt x="2186" y="813507"/>
                </a:cubicBezTo>
              </a:path>
            </a:pathLst>
          </a:custGeom>
          <a:gradFill flip="none" rotWithShape="1">
            <a:gsLst>
              <a:gs pos="69000">
                <a:schemeClr val="accent1"/>
              </a:gs>
              <a:gs pos="0">
                <a:schemeClr val="accent1">
                  <a:lumMod val="60000"/>
                  <a:lumOff val="40000"/>
                </a:schemeClr>
              </a:gs>
              <a:gs pos="100000">
                <a:schemeClr val="accent1">
                  <a:lumMod val="80000"/>
                  <a:lumOff val="20000"/>
                </a:schemeClr>
              </a:gs>
            </a:gsLst>
            <a:lin ang="2700000" scaled="1"/>
            <a:tileRect/>
          </a:gradFill>
          <a:ln>
            <a:noFill/>
          </a:ln>
          <a:effectLst>
            <a:outerShdw blurRad="50800" dist="38100" dir="2700000" algn="tl" rotWithShape="0">
              <a:schemeClr val="accent1">
                <a:alpha val="24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0" name="标题"/>
          <p:cNvSpPr txBox="1"/>
          <p:nvPr>
            <p:custDataLst>
              <p:tags r:id="rId5"/>
            </p:custDataLst>
          </p:nvPr>
        </p:nvSpPr>
        <p:spPr>
          <a:xfrm>
            <a:off x="1453825" y="1799997"/>
            <a:ext cx="1746354" cy="368300"/>
          </a:xfrm>
          <a:prstGeom prst="rect">
            <a:avLst/>
          </a:prstGeom>
          <a:noFill/>
        </p:spPr>
        <p:txBody>
          <a:bodyPr wrap="square" lIns="0" tIns="0" rIns="0" bIns="0" rtlCol="0" anchor="b">
            <a:normAutofit/>
          </a:bodyPr>
          <a:lstStyle/>
          <a:p>
            <a:pPr algn="ctr"/>
            <a:r>
              <a:rPr lang="zh-CN" altLang="en-US" b="1" spc="300" dirty="0">
                <a:solidFill>
                  <a:schemeClr val="bg1"/>
                </a:solidFill>
                <a:latin typeface="+mj-ea"/>
                <a:ea typeface="+mj-ea"/>
              </a:rPr>
              <a:t>工程险</a:t>
            </a:r>
            <a:endParaRPr lang="zh-CN" altLang="en-US" b="1" spc="300" dirty="0">
              <a:solidFill>
                <a:schemeClr val="bg1"/>
              </a:solidFill>
              <a:latin typeface="+mj-ea"/>
              <a:ea typeface="+mj-ea"/>
            </a:endParaRPr>
          </a:p>
        </p:txBody>
      </p:sp>
      <p:sp>
        <p:nvSpPr>
          <p:cNvPr id="44" name="正文"/>
          <p:cNvSpPr txBox="1"/>
          <p:nvPr>
            <p:custDataLst>
              <p:tags r:id="rId6"/>
            </p:custDataLst>
          </p:nvPr>
        </p:nvSpPr>
        <p:spPr>
          <a:xfrm>
            <a:off x="1347470" y="2332990"/>
            <a:ext cx="4107815" cy="1218565"/>
          </a:xfrm>
          <a:prstGeom prst="rect">
            <a:avLst/>
          </a:prstGeom>
          <a:noFill/>
        </p:spPr>
        <p:txBody>
          <a:bodyPr wrap="square" lIns="0" tIns="0" rIns="0" bIns="0" rtlCol="0" anchor="t" anchorCtr="0">
            <a:noAutofit/>
          </a:bodyPr>
          <a:lstStyle/>
          <a:p>
            <a:pPr indent="0" algn="l" fontAlgn="auto">
              <a:lnSpc>
                <a:spcPct val="130000"/>
              </a:lnSpc>
            </a:pPr>
            <a:r>
              <a:rPr lang="en-US" altLang="zh-CN" sz="1200" spc="150" dirty="0">
                <a:solidFill>
                  <a:schemeClr val="tx1">
                    <a:lumMod val="65000"/>
                    <a:lumOff val="35000"/>
                  </a:schemeClr>
                </a:solidFill>
                <a:latin typeface="+mn-ea"/>
                <a:sym typeface="+mn-ea"/>
              </a:rPr>
              <a:t>1</a:t>
            </a:r>
            <a:r>
              <a:rPr lang="zh-CN" altLang="en-US" sz="1200" spc="150" dirty="0">
                <a:solidFill>
                  <a:schemeClr val="tx1">
                    <a:lumMod val="65000"/>
                    <a:lumOff val="35000"/>
                  </a:schemeClr>
                </a:solidFill>
                <a:latin typeface="+mn-ea"/>
                <a:sym typeface="+mn-ea"/>
              </a:rPr>
              <a:t>、建筑工程一切险；</a:t>
            </a:r>
            <a:endParaRPr lang="zh-CN" altLang="en-US" sz="1200" spc="150" dirty="0">
              <a:solidFill>
                <a:schemeClr val="tx1">
                  <a:lumMod val="65000"/>
                  <a:lumOff val="35000"/>
                </a:schemeClr>
              </a:solidFill>
              <a:latin typeface="+mn-ea"/>
              <a:sym typeface="+mn-ea"/>
            </a:endParaRPr>
          </a:p>
          <a:p>
            <a:pPr indent="0" algn="l" fontAlgn="auto">
              <a:lnSpc>
                <a:spcPct val="130000"/>
              </a:lnSpc>
            </a:pPr>
            <a:r>
              <a:rPr lang="en-US" altLang="zh-CN" sz="1200" spc="150" dirty="0">
                <a:solidFill>
                  <a:schemeClr val="tx1">
                    <a:lumMod val="65000"/>
                    <a:lumOff val="35000"/>
                  </a:schemeClr>
                </a:solidFill>
                <a:latin typeface="+mn-ea"/>
                <a:sym typeface="+mn-ea"/>
              </a:rPr>
              <a:t>2</a:t>
            </a:r>
            <a:r>
              <a:rPr lang="zh-CN" altLang="en-US" sz="1200" spc="150" dirty="0">
                <a:solidFill>
                  <a:schemeClr val="tx1">
                    <a:lumMod val="65000"/>
                    <a:lumOff val="35000"/>
                  </a:schemeClr>
                </a:solidFill>
                <a:latin typeface="+mn-ea"/>
                <a:sym typeface="+mn-ea"/>
              </a:rPr>
              <a:t>、安装工程一切险；</a:t>
            </a:r>
            <a:endParaRPr lang="zh-CN" altLang="en-US" sz="1200" spc="150" dirty="0">
              <a:solidFill>
                <a:schemeClr val="tx1">
                  <a:lumMod val="65000"/>
                  <a:lumOff val="35000"/>
                </a:schemeClr>
              </a:solidFill>
              <a:latin typeface="+mn-ea"/>
              <a:sym typeface="+mn-ea"/>
            </a:endParaRPr>
          </a:p>
          <a:p>
            <a:pPr indent="0" algn="l" fontAlgn="auto">
              <a:lnSpc>
                <a:spcPct val="130000"/>
              </a:lnSpc>
            </a:pPr>
            <a:r>
              <a:rPr lang="en-US" altLang="zh-CN" sz="1200" spc="150" dirty="0">
                <a:solidFill>
                  <a:schemeClr val="tx1">
                    <a:lumMod val="65000"/>
                    <a:lumOff val="35000"/>
                  </a:schemeClr>
                </a:solidFill>
                <a:latin typeface="+mn-ea"/>
                <a:sym typeface="+mn-ea"/>
              </a:rPr>
              <a:t>3</a:t>
            </a:r>
            <a:r>
              <a:rPr lang="zh-CN" altLang="en-US" sz="1200" spc="150" dirty="0">
                <a:solidFill>
                  <a:schemeClr val="tx1">
                    <a:lumMod val="65000"/>
                    <a:lumOff val="35000"/>
                  </a:schemeClr>
                </a:solidFill>
                <a:latin typeface="+mn-ea"/>
                <a:sym typeface="+mn-ea"/>
              </a:rPr>
              <a:t>、道路工程一切险；</a:t>
            </a:r>
            <a:endParaRPr lang="zh-CN" altLang="en-US" sz="1200" spc="150" dirty="0">
              <a:solidFill>
                <a:schemeClr val="tx1">
                  <a:lumMod val="65000"/>
                  <a:lumOff val="35000"/>
                </a:schemeClr>
              </a:solidFill>
              <a:latin typeface="+mn-ea"/>
              <a:sym typeface="+mn-ea"/>
            </a:endParaRPr>
          </a:p>
          <a:p>
            <a:pPr indent="0" algn="l" fontAlgn="auto">
              <a:lnSpc>
                <a:spcPct val="130000"/>
              </a:lnSpc>
            </a:pPr>
            <a:r>
              <a:rPr lang="en-US" altLang="zh-CN" sz="1200" spc="150" dirty="0">
                <a:solidFill>
                  <a:schemeClr val="tx1">
                    <a:lumMod val="65000"/>
                    <a:lumOff val="35000"/>
                  </a:schemeClr>
                </a:solidFill>
                <a:latin typeface="+mn-ea"/>
                <a:sym typeface="+mn-ea"/>
              </a:rPr>
              <a:t>4</a:t>
            </a:r>
            <a:r>
              <a:rPr lang="zh-CN" altLang="en-US" sz="1200" spc="150" dirty="0">
                <a:solidFill>
                  <a:schemeClr val="tx1">
                    <a:lumMod val="65000"/>
                    <a:lumOff val="35000"/>
                  </a:schemeClr>
                </a:solidFill>
                <a:latin typeface="+mn-ea"/>
                <a:sym typeface="+mn-ea"/>
              </a:rPr>
              <a:t>、地铁工程一切险；</a:t>
            </a:r>
            <a:endParaRPr lang="zh-CN" altLang="en-US" sz="1200" spc="150" dirty="0">
              <a:solidFill>
                <a:schemeClr val="tx1">
                  <a:lumMod val="65000"/>
                  <a:lumOff val="35000"/>
                </a:schemeClr>
              </a:solidFill>
              <a:latin typeface="+mn-ea"/>
              <a:sym typeface="+mn-ea"/>
            </a:endParaRPr>
          </a:p>
          <a:p>
            <a:pPr indent="0" algn="l" fontAlgn="auto">
              <a:lnSpc>
                <a:spcPct val="130000"/>
              </a:lnSpc>
            </a:pPr>
            <a:r>
              <a:rPr lang="en-US" altLang="zh-CN" sz="1200" spc="150" dirty="0">
                <a:solidFill>
                  <a:schemeClr val="tx1">
                    <a:lumMod val="65000"/>
                    <a:lumOff val="35000"/>
                  </a:schemeClr>
                </a:solidFill>
                <a:latin typeface="+mn-ea"/>
                <a:sym typeface="+mn-ea"/>
              </a:rPr>
              <a:t>5</a:t>
            </a:r>
            <a:r>
              <a:rPr lang="zh-CN" altLang="en-US" sz="1200" spc="150" dirty="0">
                <a:solidFill>
                  <a:schemeClr val="tx1">
                    <a:lumMod val="65000"/>
                    <a:lumOff val="35000"/>
                  </a:schemeClr>
                </a:solidFill>
                <a:latin typeface="+mn-ea"/>
                <a:sym typeface="+mn-ea"/>
              </a:rPr>
              <a:t>、风电企业建筑安装工程一切险</a:t>
            </a:r>
            <a:endParaRPr lang="zh-CN" altLang="en-US" sz="1200" spc="150" dirty="0">
              <a:solidFill>
                <a:schemeClr val="tx1">
                  <a:lumMod val="65000"/>
                  <a:lumOff val="35000"/>
                </a:schemeClr>
              </a:solidFill>
              <a:latin typeface="+mn-ea"/>
              <a:sym typeface="+mn-ea"/>
            </a:endParaRPr>
          </a:p>
        </p:txBody>
      </p:sp>
      <p:sp>
        <p:nvSpPr>
          <p:cNvPr id="51" name="平行四边形 2"/>
          <p:cNvSpPr/>
          <p:nvPr>
            <p:custDataLst>
              <p:tags r:id="rId7"/>
            </p:custDataLst>
          </p:nvPr>
        </p:nvSpPr>
        <p:spPr>
          <a:xfrm>
            <a:off x="6353037" y="1955837"/>
            <a:ext cx="4910375" cy="1087934"/>
          </a:xfrm>
          <a:custGeom>
            <a:avLst/>
            <a:gdLst>
              <a:gd name="connsiteX0" fmla="*/ 2186 w 3621049"/>
              <a:gd name="connsiteY0" fmla="*/ 813507 h 902970"/>
              <a:gd name="connsiteX1" fmla="*/ 191929 w 3621049"/>
              <a:gd name="connsiteY1" fmla="*/ 54537 h 902970"/>
              <a:gd name="connsiteX2" fmla="*/ 261779 w 3621049"/>
              <a:gd name="connsiteY2" fmla="*/ 0 h 902970"/>
              <a:gd name="connsiteX3" fmla="*/ 3549014 w 3621049"/>
              <a:gd name="connsiteY3" fmla="*/ 0 h 902970"/>
              <a:gd name="connsiteX4" fmla="*/ 3618864 w 3621049"/>
              <a:gd name="connsiteY4" fmla="*/ 89463 h 902970"/>
              <a:gd name="connsiteX5" fmla="*/ 3429122 w 3621049"/>
              <a:gd name="connsiteY5" fmla="*/ 848432 h 902970"/>
              <a:gd name="connsiteX6" fmla="*/ 3359272 w 3621049"/>
              <a:gd name="connsiteY6" fmla="*/ 902970 h 902970"/>
              <a:gd name="connsiteX7" fmla="*/ 72036 w 3621049"/>
              <a:gd name="connsiteY7" fmla="*/ 902970 h 902970"/>
              <a:gd name="connsiteX8" fmla="*/ 2186 w 3621049"/>
              <a:gd name="connsiteY8" fmla="*/ 813507 h 902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21049" h="902970">
                <a:moveTo>
                  <a:pt x="2186" y="813507"/>
                </a:moveTo>
                <a:lnTo>
                  <a:pt x="191929" y="54537"/>
                </a:lnTo>
                <a:cubicBezTo>
                  <a:pt x="199946" y="22469"/>
                  <a:pt x="228724" y="0"/>
                  <a:pt x="261779" y="0"/>
                </a:cubicBezTo>
                <a:lnTo>
                  <a:pt x="3549014" y="0"/>
                </a:lnTo>
                <a:cubicBezTo>
                  <a:pt x="3595860" y="0"/>
                  <a:pt x="3630226" y="44016"/>
                  <a:pt x="3618864" y="89463"/>
                </a:cubicBezTo>
                <a:lnTo>
                  <a:pt x="3429122" y="848432"/>
                </a:lnTo>
                <a:cubicBezTo>
                  <a:pt x="3421105" y="880500"/>
                  <a:pt x="3392327" y="902970"/>
                  <a:pt x="3359272" y="902970"/>
                </a:cubicBezTo>
                <a:lnTo>
                  <a:pt x="72036" y="902970"/>
                </a:lnTo>
                <a:cubicBezTo>
                  <a:pt x="25190" y="902970"/>
                  <a:pt x="-9176" y="858954"/>
                  <a:pt x="2186" y="813507"/>
                </a:cubicBezTo>
              </a:path>
            </a:pathLst>
          </a:custGeom>
          <a:gradFill flip="none" rotWithShape="1">
            <a:gsLst>
              <a:gs pos="0">
                <a:schemeClr val="accent4"/>
              </a:gs>
              <a:gs pos="100000">
                <a:schemeClr val="accent4">
                  <a:lumMod val="75000"/>
                </a:schemeClr>
              </a:gs>
            </a:gsLst>
            <a:lin ang="189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52" name="平行四边形 2"/>
          <p:cNvSpPr/>
          <p:nvPr>
            <p:custDataLst>
              <p:tags r:id="rId8"/>
            </p:custDataLst>
          </p:nvPr>
        </p:nvSpPr>
        <p:spPr>
          <a:xfrm>
            <a:off x="6274344" y="1995181"/>
            <a:ext cx="4910375" cy="1087934"/>
          </a:xfrm>
          <a:custGeom>
            <a:avLst/>
            <a:gdLst>
              <a:gd name="connsiteX0" fmla="*/ 2186 w 3621049"/>
              <a:gd name="connsiteY0" fmla="*/ 813507 h 902970"/>
              <a:gd name="connsiteX1" fmla="*/ 191929 w 3621049"/>
              <a:gd name="connsiteY1" fmla="*/ 54537 h 902970"/>
              <a:gd name="connsiteX2" fmla="*/ 261779 w 3621049"/>
              <a:gd name="connsiteY2" fmla="*/ 0 h 902970"/>
              <a:gd name="connsiteX3" fmla="*/ 3549014 w 3621049"/>
              <a:gd name="connsiteY3" fmla="*/ 0 h 902970"/>
              <a:gd name="connsiteX4" fmla="*/ 3618864 w 3621049"/>
              <a:gd name="connsiteY4" fmla="*/ 89463 h 902970"/>
              <a:gd name="connsiteX5" fmla="*/ 3429122 w 3621049"/>
              <a:gd name="connsiteY5" fmla="*/ 848432 h 902970"/>
              <a:gd name="connsiteX6" fmla="*/ 3359272 w 3621049"/>
              <a:gd name="connsiteY6" fmla="*/ 902970 h 902970"/>
              <a:gd name="connsiteX7" fmla="*/ 72036 w 3621049"/>
              <a:gd name="connsiteY7" fmla="*/ 902970 h 902970"/>
              <a:gd name="connsiteX8" fmla="*/ 2186 w 3621049"/>
              <a:gd name="connsiteY8" fmla="*/ 813507 h 902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21049" h="902970">
                <a:moveTo>
                  <a:pt x="2186" y="813507"/>
                </a:moveTo>
                <a:lnTo>
                  <a:pt x="191929" y="54537"/>
                </a:lnTo>
                <a:cubicBezTo>
                  <a:pt x="199946" y="22469"/>
                  <a:pt x="228724" y="0"/>
                  <a:pt x="261779" y="0"/>
                </a:cubicBezTo>
                <a:lnTo>
                  <a:pt x="3549014" y="0"/>
                </a:lnTo>
                <a:cubicBezTo>
                  <a:pt x="3595860" y="0"/>
                  <a:pt x="3630226" y="44016"/>
                  <a:pt x="3618864" y="89463"/>
                </a:cubicBezTo>
                <a:lnTo>
                  <a:pt x="3429122" y="848432"/>
                </a:lnTo>
                <a:cubicBezTo>
                  <a:pt x="3421105" y="880500"/>
                  <a:pt x="3392327" y="902970"/>
                  <a:pt x="3359272" y="902970"/>
                </a:cubicBezTo>
                <a:lnTo>
                  <a:pt x="72036" y="902970"/>
                </a:lnTo>
                <a:cubicBezTo>
                  <a:pt x="25190" y="902970"/>
                  <a:pt x="-9176" y="858954"/>
                  <a:pt x="2186" y="813507"/>
                </a:cubicBezTo>
              </a:path>
            </a:pathLst>
          </a:custGeom>
          <a:gradFill>
            <a:gsLst>
              <a:gs pos="0">
                <a:schemeClr val="bg1"/>
              </a:gs>
              <a:gs pos="100000">
                <a:schemeClr val="accent4">
                  <a:lumMod val="10000"/>
                  <a:lumOff val="90000"/>
                </a:schemeClr>
              </a:gs>
            </a:gsLst>
            <a:lin ang="14400000" scaled="0"/>
          </a:gradFill>
          <a:ln>
            <a:gradFill flip="none" rotWithShape="1">
              <a:gsLst>
                <a:gs pos="0">
                  <a:schemeClr val="accent4">
                    <a:lumMod val="40000"/>
                    <a:lumOff val="60000"/>
                  </a:schemeClr>
                </a:gs>
                <a:gs pos="100000">
                  <a:schemeClr val="accent4">
                    <a:lumMod val="40000"/>
                    <a:lumOff val="60000"/>
                    <a:alpha val="0"/>
                  </a:schemeClr>
                </a:gs>
              </a:gsLst>
              <a:lin ang="13500000" scaled="1"/>
              <a:tileRect/>
            </a:gradFill>
          </a:ln>
          <a:effectLst>
            <a:outerShdw blurRad="152400" dist="38100" dir="8100000" algn="tr" rotWithShape="0">
              <a:schemeClr val="accent4">
                <a:alpha val="2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53" name="平行四边形 2"/>
          <p:cNvSpPr/>
          <p:nvPr>
            <p:custDataLst>
              <p:tags r:id="rId9"/>
            </p:custDataLst>
          </p:nvPr>
        </p:nvSpPr>
        <p:spPr>
          <a:xfrm>
            <a:off x="6699287" y="1799997"/>
            <a:ext cx="1958941" cy="434019"/>
          </a:xfrm>
          <a:custGeom>
            <a:avLst/>
            <a:gdLst>
              <a:gd name="connsiteX0" fmla="*/ 2186 w 3621049"/>
              <a:gd name="connsiteY0" fmla="*/ 813507 h 902970"/>
              <a:gd name="connsiteX1" fmla="*/ 191929 w 3621049"/>
              <a:gd name="connsiteY1" fmla="*/ 54537 h 902970"/>
              <a:gd name="connsiteX2" fmla="*/ 261779 w 3621049"/>
              <a:gd name="connsiteY2" fmla="*/ 0 h 902970"/>
              <a:gd name="connsiteX3" fmla="*/ 3549014 w 3621049"/>
              <a:gd name="connsiteY3" fmla="*/ 0 h 902970"/>
              <a:gd name="connsiteX4" fmla="*/ 3618864 w 3621049"/>
              <a:gd name="connsiteY4" fmla="*/ 89463 h 902970"/>
              <a:gd name="connsiteX5" fmla="*/ 3429122 w 3621049"/>
              <a:gd name="connsiteY5" fmla="*/ 848432 h 902970"/>
              <a:gd name="connsiteX6" fmla="*/ 3359272 w 3621049"/>
              <a:gd name="connsiteY6" fmla="*/ 902970 h 902970"/>
              <a:gd name="connsiteX7" fmla="*/ 72036 w 3621049"/>
              <a:gd name="connsiteY7" fmla="*/ 902970 h 902970"/>
              <a:gd name="connsiteX8" fmla="*/ 2186 w 3621049"/>
              <a:gd name="connsiteY8" fmla="*/ 813507 h 902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21049" h="902970">
                <a:moveTo>
                  <a:pt x="2186" y="813507"/>
                </a:moveTo>
                <a:lnTo>
                  <a:pt x="191929" y="54537"/>
                </a:lnTo>
                <a:cubicBezTo>
                  <a:pt x="199946" y="22469"/>
                  <a:pt x="228724" y="0"/>
                  <a:pt x="261779" y="0"/>
                </a:cubicBezTo>
                <a:lnTo>
                  <a:pt x="3549014" y="0"/>
                </a:lnTo>
                <a:cubicBezTo>
                  <a:pt x="3595860" y="0"/>
                  <a:pt x="3630226" y="44016"/>
                  <a:pt x="3618864" y="89463"/>
                </a:cubicBezTo>
                <a:lnTo>
                  <a:pt x="3429122" y="848432"/>
                </a:lnTo>
                <a:cubicBezTo>
                  <a:pt x="3421105" y="880500"/>
                  <a:pt x="3392327" y="902970"/>
                  <a:pt x="3359272" y="902970"/>
                </a:cubicBezTo>
                <a:lnTo>
                  <a:pt x="72036" y="902970"/>
                </a:lnTo>
                <a:cubicBezTo>
                  <a:pt x="25190" y="902970"/>
                  <a:pt x="-9176" y="858954"/>
                  <a:pt x="2186" y="813507"/>
                </a:cubicBezTo>
              </a:path>
            </a:pathLst>
          </a:custGeom>
          <a:gradFill flip="none" rotWithShape="1">
            <a:gsLst>
              <a:gs pos="69000">
                <a:schemeClr val="accent4"/>
              </a:gs>
              <a:gs pos="0">
                <a:schemeClr val="accent4">
                  <a:lumMod val="60000"/>
                  <a:lumOff val="40000"/>
                </a:schemeClr>
              </a:gs>
              <a:gs pos="100000">
                <a:schemeClr val="accent4">
                  <a:lumMod val="80000"/>
                  <a:lumOff val="20000"/>
                </a:schemeClr>
              </a:gs>
            </a:gsLst>
            <a:lin ang="2700000" scaled="1"/>
            <a:tileRect/>
          </a:gradFill>
          <a:ln>
            <a:noFill/>
          </a:ln>
          <a:effectLst>
            <a:outerShdw blurRad="50800" dist="38100" dir="2700000" algn="tl" rotWithShape="0">
              <a:schemeClr val="accent4">
                <a:alpha val="24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50" name="标题"/>
          <p:cNvSpPr txBox="1"/>
          <p:nvPr>
            <p:custDataLst>
              <p:tags r:id="rId10"/>
            </p:custDataLst>
          </p:nvPr>
        </p:nvSpPr>
        <p:spPr>
          <a:xfrm>
            <a:off x="6805580" y="1799997"/>
            <a:ext cx="1746354" cy="368300"/>
          </a:xfrm>
          <a:prstGeom prst="rect">
            <a:avLst/>
          </a:prstGeom>
          <a:noFill/>
        </p:spPr>
        <p:txBody>
          <a:bodyPr wrap="square" lIns="0" tIns="0" rIns="0" bIns="0" rtlCol="0" anchor="b">
            <a:normAutofit/>
          </a:bodyPr>
          <a:lstStyle/>
          <a:p>
            <a:pPr algn="ctr"/>
            <a:r>
              <a:rPr lang="zh-CN" altLang="en-US" b="1" spc="300" dirty="0">
                <a:solidFill>
                  <a:schemeClr val="bg1"/>
                </a:solidFill>
                <a:latin typeface="+mj-ea"/>
                <a:ea typeface="+mj-ea"/>
              </a:rPr>
              <a:t>意外险</a:t>
            </a:r>
            <a:endParaRPr lang="zh-CN" altLang="en-US" b="1" spc="300" dirty="0">
              <a:solidFill>
                <a:schemeClr val="bg1"/>
              </a:solidFill>
              <a:latin typeface="+mj-ea"/>
              <a:ea typeface="+mj-ea"/>
            </a:endParaRPr>
          </a:p>
        </p:txBody>
      </p:sp>
      <p:sp>
        <p:nvSpPr>
          <p:cNvPr id="48" name="正文"/>
          <p:cNvSpPr txBox="1"/>
          <p:nvPr>
            <p:custDataLst>
              <p:tags r:id="rId11"/>
            </p:custDataLst>
          </p:nvPr>
        </p:nvSpPr>
        <p:spPr>
          <a:xfrm>
            <a:off x="6699287" y="2332964"/>
            <a:ext cx="4208897" cy="710807"/>
          </a:xfrm>
          <a:prstGeom prst="rect">
            <a:avLst/>
          </a:prstGeom>
          <a:noFill/>
        </p:spPr>
        <p:txBody>
          <a:bodyPr wrap="square" lIns="0" tIns="0" rIns="0" bIns="0" rtlCol="0" anchor="t" anchorCtr="0">
            <a:normAutofit/>
          </a:bodyPr>
          <a:lstStyle/>
          <a:p>
            <a:pPr indent="0" algn="l" fontAlgn="auto">
              <a:lnSpc>
                <a:spcPct val="130000"/>
              </a:lnSpc>
            </a:pPr>
            <a:r>
              <a:rPr lang="en-US" altLang="zh-CN" sz="1200" spc="150" dirty="0">
                <a:solidFill>
                  <a:schemeClr val="tx1">
                    <a:lumMod val="65000"/>
                    <a:lumOff val="35000"/>
                  </a:schemeClr>
                </a:solidFill>
                <a:latin typeface="+mn-ea"/>
                <a:sym typeface="+mn-ea"/>
              </a:rPr>
              <a:t>1</a:t>
            </a:r>
            <a:r>
              <a:rPr lang="zh-CN" altLang="en-US" sz="1200" spc="150" dirty="0">
                <a:solidFill>
                  <a:schemeClr val="tx1">
                    <a:lumMod val="65000"/>
                    <a:lumOff val="35000"/>
                  </a:schemeClr>
                </a:solidFill>
                <a:latin typeface="+mn-ea"/>
                <a:sym typeface="+mn-ea"/>
              </a:rPr>
              <a:t>、建筑施工人员意外伤害保险；</a:t>
            </a:r>
            <a:endParaRPr lang="zh-CN" altLang="en-US" sz="1200" spc="150" dirty="0">
              <a:solidFill>
                <a:schemeClr val="tx1">
                  <a:lumMod val="65000"/>
                  <a:lumOff val="35000"/>
                </a:schemeClr>
              </a:solidFill>
              <a:latin typeface="+mn-ea"/>
              <a:sym typeface="+mn-ea"/>
            </a:endParaRPr>
          </a:p>
        </p:txBody>
      </p:sp>
      <p:sp>
        <p:nvSpPr>
          <p:cNvPr id="59" name="平行四边形 2"/>
          <p:cNvSpPr/>
          <p:nvPr>
            <p:custDataLst>
              <p:tags r:id="rId12"/>
            </p:custDataLst>
          </p:nvPr>
        </p:nvSpPr>
        <p:spPr>
          <a:xfrm>
            <a:off x="810782" y="4404892"/>
            <a:ext cx="4910375" cy="1087934"/>
          </a:xfrm>
          <a:custGeom>
            <a:avLst/>
            <a:gdLst>
              <a:gd name="connsiteX0" fmla="*/ 2186 w 3621049"/>
              <a:gd name="connsiteY0" fmla="*/ 813507 h 902970"/>
              <a:gd name="connsiteX1" fmla="*/ 191929 w 3621049"/>
              <a:gd name="connsiteY1" fmla="*/ 54537 h 902970"/>
              <a:gd name="connsiteX2" fmla="*/ 261779 w 3621049"/>
              <a:gd name="connsiteY2" fmla="*/ 0 h 902970"/>
              <a:gd name="connsiteX3" fmla="*/ 3549014 w 3621049"/>
              <a:gd name="connsiteY3" fmla="*/ 0 h 902970"/>
              <a:gd name="connsiteX4" fmla="*/ 3618864 w 3621049"/>
              <a:gd name="connsiteY4" fmla="*/ 89463 h 902970"/>
              <a:gd name="connsiteX5" fmla="*/ 3429122 w 3621049"/>
              <a:gd name="connsiteY5" fmla="*/ 848432 h 902970"/>
              <a:gd name="connsiteX6" fmla="*/ 3359272 w 3621049"/>
              <a:gd name="connsiteY6" fmla="*/ 902970 h 902970"/>
              <a:gd name="connsiteX7" fmla="*/ 72036 w 3621049"/>
              <a:gd name="connsiteY7" fmla="*/ 902970 h 902970"/>
              <a:gd name="connsiteX8" fmla="*/ 2186 w 3621049"/>
              <a:gd name="connsiteY8" fmla="*/ 813507 h 902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21049" h="902970">
                <a:moveTo>
                  <a:pt x="2186" y="813507"/>
                </a:moveTo>
                <a:lnTo>
                  <a:pt x="191929" y="54537"/>
                </a:lnTo>
                <a:cubicBezTo>
                  <a:pt x="199946" y="22469"/>
                  <a:pt x="228724" y="0"/>
                  <a:pt x="261779" y="0"/>
                </a:cubicBezTo>
                <a:lnTo>
                  <a:pt x="3549014" y="0"/>
                </a:lnTo>
                <a:cubicBezTo>
                  <a:pt x="3595860" y="0"/>
                  <a:pt x="3630226" y="44016"/>
                  <a:pt x="3618864" y="89463"/>
                </a:cubicBezTo>
                <a:lnTo>
                  <a:pt x="3429122" y="848432"/>
                </a:lnTo>
                <a:cubicBezTo>
                  <a:pt x="3421105" y="880500"/>
                  <a:pt x="3392327" y="902970"/>
                  <a:pt x="3359272" y="902970"/>
                </a:cubicBezTo>
                <a:lnTo>
                  <a:pt x="72036" y="902970"/>
                </a:lnTo>
                <a:cubicBezTo>
                  <a:pt x="25190" y="902970"/>
                  <a:pt x="-9176" y="858954"/>
                  <a:pt x="2186" y="813507"/>
                </a:cubicBezTo>
              </a:path>
            </a:pathLst>
          </a:custGeom>
          <a:gradFill flip="none" rotWithShape="1">
            <a:gsLst>
              <a:gs pos="0">
                <a:schemeClr val="accent6"/>
              </a:gs>
              <a:gs pos="100000">
                <a:schemeClr val="accent6">
                  <a:lumMod val="75000"/>
                </a:schemeClr>
              </a:gs>
            </a:gsLst>
            <a:lin ang="189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60" name="平行四边形 2"/>
          <p:cNvSpPr/>
          <p:nvPr>
            <p:custDataLst>
              <p:tags r:id="rId13"/>
            </p:custDataLst>
          </p:nvPr>
        </p:nvSpPr>
        <p:spPr>
          <a:xfrm>
            <a:off x="922655" y="4439285"/>
            <a:ext cx="4532630" cy="1917065"/>
          </a:xfrm>
          <a:custGeom>
            <a:avLst/>
            <a:gdLst>
              <a:gd name="connsiteX0" fmla="*/ 2186 w 3621049"/>
              <a:gd name="connsiteY0" fmla="*/ 813507 h 902970"/>
              <a:gd name="connsiteX1" fmla="*/ 191929 w 3621049"/>
              <a:gd name="connsiteY1" fmla="*/ 54537 h 902970"/>
              <a:gd name="connsiteX2" fmla="*/ 261779 w 3621049"/>
              <a:gd name="connsiteY2" fmla="*/ 0 h 902970"/>
              <a:gd name="connsiteX3" fmla="*/ 3549014 w 3621049"/>
              <a:gd name="connsiteY3" fmla="*/ 0 h 902970"/>
              <a:gd name="connsiteX4" fmla="*/ 3618864 w 3621049"/>
              <a:gd name="connsiteY4" fmla="*/ 89463 h 902970"/>
              <a:gd name="connsiteX5" fmla="*/ 3429122 w 3621049"/>
              <a:gd name="connsiteY5" fmla="*/ 848432 h 902970"/>
              <a:gd name="connsiteX6" fmla="*/ 3359272 w 3621049"/>
              <a:gd name="connsiteY6" fmla="*/ 902970 h 902970"/>
              <a:gd name="connsiteX7" fmla="*/ 72036 w 3621049"/>
              <a:gd name="connsiteY7" fmla="*/ 902970 h 902970"/>
              <a:gd name="connsiteX8" fmla="*/ 2186 w 3621049"/>
              <a:gd name="connsiteY8" fmla="*/ 813507 h 902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21049" h="902970">
                <a:moveTo>
                  <a:pt x="2186" y="813507"/>
                </a:moveTo>
                <a:lnTo>
                  <a:pt x="191929" y="54537"/>
                </a:lnTo>
                <a:cubicBezTo>
                  <a:pt x="199946" y="22469"/>
                  <a:pt x="228724" y="0"/>
                  <a:pt x="261779" y="0"/>
                </a:cubicBezTo>
                <a:lnTo>
                  <a:pt x="3549014" y="0"/>
                </a:lnTo>
                <a:cubicBezTo>
                  <a:pt x="3595860" y="0"/>
                  <a:pt x="3630226" y="44016"/>
                  <a:pt x="3618864" y="89463"/>
                </a:cubicBezTo>
                <a:lnTo>
                  <a:pt x="3429122" y="848432"/>
                </a:lnTo>
                <a:cubicBezTo>
                  <a:pt x="3421105" y="880500"/>
                  <a:pt x="3392327" y="902970"/>
                  <a:pt x="3359272" y="902970"/>
                </a:cubicBezTo>
                <a:lnTo>
                  <a:pt x="72036" y="902970"/>
                </a:lnTo>
                <a:cubicBezTo>
                  <a:pt x="25190" y="902970"/>
                  <a:pt x="-9176" y="858954"/>
                  <a:pt x="2186" y="813507"/>
                </a:cubicBezTo>
              </a:path>
            </a:pathLst>
          </a:custGeom>
          <a:gradFill>
            <a:gsLst>
              <a:gs pos="0">
                <a:schemeClr val="bg1"/>
              </a:gs>
              <a:gs pos="100000">
                <a:schemeClr val="accent6">
                  <a:lumMod val="10000"/>
                  <a:lumOff val="90000"/>
                </a:schemeClr>
              </a:gs>
            </a:gsLst>
            <a:lin ang="14400000" scaled="0"/>
          </a:gradFill>
          <a:ln>
            <a:gradFill flip="none" rotWithShape="1">
              <a:gsLst>
                <a:gs pos="0">
                  <a:schemeClr val="accent6">
                    <a:lumMod val="40000"/>
                    <a:lumOff val="60000"/>
                  </a:schemeClr>
                </a:gs>
                <a:gs pos="100000">
                  <a:schemeClr val="accent6">
                    <a:lumMod val="40000"/>
                    <a:lumOff val="60000"/>
                  </a:schemeClr>
                </a:gs>
              </a:gsLst>
              <a:lin ang="13500000" scaled="1"/>
              <a:tileRect/>
            </a:gradFill>
          </a:ln>
          <a:effectLst>
            <a:outerShdw blurRad="152400" dist="38100" dir="8100000" algn="tr" rotWithShape="0">
              <a:schemeClr val="accent6">
                <a:alpha val="2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61" name="平行四边形 2"/>
          <p:cNvSpPr/>
          <p:nvPr>
            <p:custDataLst>
              <p:tags r:id="rId14"/>
            </p:custDataLst>
          </p:nvPr>
        </p:nvSpPr>
        <p:spPr>
          <a:xfrm>
            <a:off x="1285937" y="3971557"/>
            <a:ext cx="1958941" cy="434019"/>
          </a:xfrm>
          <a:custGeom>
            <a:avLst/>
            <a:gdLst>
              <a:gd name="connsiteX0" fmla="*/ 2186 w 3621049"/>
              <a:gd name="connsiteY0" fmla="*/ 813507 h 902970"/>
              <a:gd name="connsiteX1" fmla="*/ 191929 w 3621049"/>
              <a:gd name="connsiteY1" fmla="*/ 54537 h 902970"/>
              <a:gd name="connsiteX2" fmla="*/ 261779 w 3621049"/>
              <a:gd name="connsiteY2" fmla="*/ 0 h 902970"/>
              <a:gd name="connsiteX3" fmla="*/ 3549014 w 3621049"/>
              <a:gd name="connsiteY3" fmla="*/ 0 h 902970"/>
              <a:gd name="connsiteX4" fmla="*/ 3618864 w 3621049"/>
              <a:gd name="connsiteY4" fmla="*/ 89463 h 902970"/>
              <a:gd name="connsiteX5" fmla="*/ 3429122 w 3621049"/>
              <a:gd name="connsiteY5" fmla="*/ 848432 h 902970"/>
              <a:gd name="connsiteX6" fmla="*/ 3359272 w 3621049"/>
              <a:gd name="connsiteY6" fmla="*/ 902970 h 902970"/>
              <a:gd name="connsiteX7" fmla="*/ 72036 w 3621049"/>
              <a:gd name="connsiteY7" fmla="*/ 902970 h 902970"/>
              <a:gd name="connsiteX8" fmla="*/ 2186 w 3621049"/>
              <a:gd name="connsiteY8" fmla="*/ 813507 h 902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21049" h="902970">
                <a:moveTo>
                  <a:pt x="2186" y="813507"/>
                </a:moveTo>
                <a:lnTo>
                  <a:pt x="191929" y="54537"/>
                </a:lnTo>
                <a:cubicBezTo>
                  <a:pt x="199946" y="22469"/>
                  <a:pt x="228724" y="0"/>
                  <a:pt x="261779" y="0"/>
                </a:cubicBezTo>
                <a:lnTo>
                  <a:pt x="3549014" y="0"/>
                </a:lnTo>
                <a:cubicBezTo>
                  <a:pt x="3595860" y="0"/>
                  <a:pt x="3630226" y="44016"/>
                  <a:pt x="3618864" y="89463"/>
                </a:cubicBezTo>
                <a:lnTo>
                  <a:pt x="3429122" y="848432"/>
                </a:lnTo>
                <a:cubicBezTo>
                  <a:pt x="3421105" y="880500"/>
                  <a:pt x="3392327" y="902970"/>
                  <a:pt x="3359272" y="902970"/>
                </a:cubicBezTo>
                <a:lnTo>
                  <a:pt x="72036" y="902970"/>
                </a:lnTo>
                <a:cubicBezTo>
                  <a:pt x="25190" y="902970"/>
                  <a:pt x="-9176" y="858954"/>
                  <a:pt x="2186" y="813507"/>
                </a:cubicBezTo>
              </a:path>
            </a:pathLst>
          </a:custGeom>
          <a:gradFill flip="none" rotWithShape="1">
            <a:gsLst>
              <a:gs pos="69000">
                <a:schemeClr val="accent6"/>
              </a:gs>
              <a:gs pos="0">
                <a:schemeClr val="accent6">
                  <a:lumMod val="60000"/>
                  <a:lumOff val="40000"/>
                </a:schemeClr>
              </a:gs>
              <a:gs pos="100000">
                <a:schemeClr val="accent6">
                  <a:lumMod val="80000"/>
                  <a:lumOff val="20000"/>
                </a:schemeClr>
              </a:gs>
            </a:gsLst>
            <a:lin ang="2700000" scaled="1"/>
            <a:tileRect/>
          </a:gradFill>
          <a:ln>
            <a:noFill/>
          </a:ln>
          <a:effectLst>
            <a:outerShdw blurRad="50800" dist="38100" dir="2700000" algn="tl" rotWithShape="0">
              <a:schemeClr val="accent1">
                <a:alpha val="24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58" name="标题"/>
          <p:cNvSpPr txBox="1"/>
          <p:nvPr>
            <p:custDataLst>
              <p:tags r:id="rId15"/>
            </p:custDataLst>
          </p:nvPr>
        </p:nvSpPr>
        <p:spPr>
          <a:xfrm>
            <a:off x="1347780" y="4036962"/>
            <a:ext cx="1746354" cy="368300"/>
          </a:xfrm>
          <a:prstGeom prst="rect">
            <a:avLst/>
          </a:prstGeom>
          <a:noFill/>
        </p:spPr>
        <p:txBody>
          <a:bodyPr wrap="square" lIns="0" tIns="0" rIns="0" bIns="0" rtlCol="0" anchor="b">
            <a:normAutofit/>
          </a:bodyPr>
          <a:lstStyle/>
          <a:p>
            <a:pPr algn="ctr"/>
            <a:r>
              <a:rPr lang="zh-CN" altLang="en-US" b="1" spc="300" dirty="0">
                <a:solidFill>
                  <a:schemeClr val="bg1"/>
                </a:solidFill>
                <a:latin typeface="+mj-ea"/>
                <a:ea typeface="+mj-ea"/>
              </a:rPr>
              <a:t>责任险</a:t>
            </a:r>
            <a:endParaRPr lang="zh-CN" altLang="en-US" b="1" spc="300" dirty="0">
              <a:solidFill>
                <a:schemeClr val="bg1"/>
              </a:solidFill>
              <a:latin typeface="+mj-ea"/>
              <a:ea typeface="+mj-ea"/>
            </a:endParaRPr>
          </a:p>
        </p:txBody>
      </p:sp>
      <p:sp>
        <p:nvSpPr>
          <p:cNvPr id="56" name="正文"/>
          <p:cNvSpPr txBox="1"/>
          <p:nvPr>
            <p:custDataLst>
              <p:tags r:id="rId16"/>
            </p:custDataLst>
          </p:nvPr>
        </p:nvSpPr>
        <p:spPr>
          <a:xfrm>
            <a:off x="1084580" y="4439285"/>
            <a:ext cx="4208780" cy="1349375"/>
          </a:xfrm>
          <a:prstGeom prst="rect">
            <a:avLst/>
          </a:prstGeom>
          <a:noFill/>
        </p:spPr>
        <p:txBody>
          <a:bodyPr wrap="square" lIns="0" tIns="0" rIns="0" bIns="0" rtlCol="0" anchor="t" anchorCtr="0">
            <a:noAutofit/>
          </a:bodyPr>
          <a:lstStyle/>
          <a:p>
            <a:pPr indent="0" algn="l" fontAlgn="auto">
              <a:lnSpc>
                <a:spcPct val="130000"/>
              </a:lnSpc>
            </a:pPr>
            <a:r>
              <a:rPr lang="en-US" altLang="zh-CN" sz="1200" spc="150" dirty="0">
                <a:solidFill>
                  <a:schemeClr val="tx1">
                    <a:lumMod val="65000"/>
                    <a:lumOff val="35000"/>
                  </a:schemeClr>
                </a:solidFill>
                <a:latin typeface="+mn-ea"/>
                <a:sym typeface="+mn-ea"/>
              </a:rPr>
              <a:t>1</a:t>
            </a:r>
            <a:r>
              <a:rPr lang="zh-CN" altLang="en-US" sz="1200" spc="150" dirty="0">
                <a:solidFill>
                  <a:schemeClr val="tx1">
                    <a:lumMod val="65000"/>
                    <a:lumOff val="35000"/>
                  </a:schemeClr>
                </a:solidFill>
                <a:latin typeface="+mn-ea"/>
                <a:sym typeface="+mn-ea"/>
              </a:rPr>
              <a:t>、建筑施工安全生产责任保险；</a:t>
            </a:r>
            <a:endParaRPr lang="zh-CN" altLang="en-US" sz="1200" spc="150" dirty="0">
              <a:solidFill>
                <a:schemeClr val="tx1">
                  <a:lumMod val="65000"/>
                  <a:lumOff val="35000"/>
                </a:schemeClr>
              </a:solidFill>
              <a:latin typeface="+mn-ea"/>
              <a:sym typeface="+mn-ea"/>
            </a:endParaRPr>
          </a:p>
          <a:p>
            <a:pPr indent="0" algn="l" fontAlgn="auto">
              <a:lnSpc>
                <a:spcPct val="130000"/>
              </a:lnSpc>
            </a:pPr>
            <a:r>
              <a:rPr lang="en-US" altLang="zh-CN" sz="1200" spc="150" dirty="0">
                <a:solidFill>
                  <a:schemeClr val="tx1">
                    <a:lumMod val="65000"/>
                    <a:lumOff val="35000"/>
                  </a:schemeClr>
                </a:solidFill>
                <a:latin typeface="+mn-ea"/>
                <a:sym typeface="+mn-ea"/>
              </a:rPr>
              <a:t>2</a:t>
            </a:r>
            <a:r>
              <a:rPr lang="zh-CN" altLang="en-US" sz="1200" spc="150" dirty="0">
                <a:solidFill>
                  <a:schemeClr val="tx1">
                    <a:lumMod val="65000"/>
                    <a:lumOff val="35000"/>
                  </a:schemeClr>
                </a:solidFill>
                <a:latin typeface="+mn-ea"/>
                <a:sym typeface="+mn-ea"/>
              </a:rPr>
              <a:t>、单项建设工程涉及责任保险；</a:t>
            </a:r>
            <a:endParaRPr lang="zh-CN" altLang="en-US" sz="1200" spc="150" dirty="0">
              <a:solidFill>
                <a:schemeClr val="tx1">
                  <a:lumMod val="65000"/>
                  <a:lumOff val="35000"/>
                </a:schemeClr>
              </a:solidFill>
              <a:latin typeface="+mn-ea"/>
              <a:sym typeface="+mn-ea"/>
            </a:endParaRPr>
          </a:p>
          <a:p>
            <a:pPr indent="0" algn="l" fontAlgn="auto">
              <a:lnSpc>
                <a:spcPct val="130000"/>
              </a:lnSpc>
            </a:pPr>
            <a:r>
              <a:rPr lang="en-US" altLang="zh-CN" sz="1200" spc="150" dirty="0">
                <a:solidFill>
                  <a:schemeClr val="tx1">
                    <a:lumMod val="65000"/>
                    <a:lumOff val="35000"/>
                  </a:schemeClr>
                </a:solidFill>
                <a:latin typeface="+mn-ea"/>
                <a:sym typeface="+mn-ea"/>
              </a:rPr>
              <a:t>3</a:t>
            </a:r>
            <a:r>
              <a:rPr lang="zh-CN" altLang="en-US" sz="1200" spc="150" dirty="0">
                <a:solidFill>
                  <a:schemeClr val="tx1">
                    <a:lumMod val="65000"/>
                    <a:lumOff val="35000"/>
                  </a:schemeClr>
                </a:solidFill>
                <a:latin typeface="+mn-ea"/>
                <a:sym typeface="+mn-ea"/>
              </a:rPr>
              <a:t>、吊装责任险；</a:t>
            </a:r>
            <a:endParaRPr lang="zh-CN" altLang="en-US" sz="1200" spc="150" dirty="0">
              <a:solidFill>
                <a:schemeClr val="tx1">
                  <a:lumMod val="65000"/>
                  <a:lumOff val="35000"/>
                </a:schemeClr>
              </a:solidFill>
              <a:latin typeface="+mn-ea"/>
              <a:sym typeface="+mn-ea"/>
            </a:endParaRPr>
          </a:p>
          <a:p>
            <a:pPr indent="0" algn="l" fontAlgn="auto">
              <a:lnSpc>
                <a:spcPct val="130000"/>
              </a:lnSpc>
            </a:pPr>
            <a:r>
              <a:rPr lang="en-US" altLang="zh-CN" sz="1200" spc="150" dirty="0">
                <a:solidFill>
                  <a:schemeClr val="tx1">
                    <a:lumMod val="65000"/>
                    <a:lumOff val="35000"/>
                  </a:schemeClr>
                </a:solidFill>
                <a:latin typeface="+mn-ea"/>
                <a:sym typeface="+mn-ea"/>
              </a:rPr>
              <a:t>4</a:t>
            </a:r>
            <a:r>
              <a:rPr lang="zh-CN" altLang="en-US" sz="1200" spc="150" dirty="0">
                <a:solidFill>
                  <a:schemeClr val="tx1">
                    <a:lumMod val="65000"/>
                    <a:lumOff val="35000"/>
                  </a:schemeClr>
                </a:solidFill>
                <a:latin typeface="+mn-ea"/>
                <a:sym typeface="+mn-ea"/>
              </a:rPr>
              <a:t>、工程监理责任保险；</a:t>
            </a:r>
            <a:endParaRPr lang="zh-CN" altLang="en-US" sz="1200" spc="150" dirty="0">
              <a:solidFill>
                <a:schemeClr val="tx1">
                  <a:lumMod val="65000"/>
                  <a:lumOff val="35000"/>
                </a:schemeClr>
              </a:solidFill>
              <a:latin typeface="+mn-ea"/>
              <a:sym typeface="+mn-ea"/>
            </a:endParaRPr>
          </a:p>
          <a:p>
            <a:pPr indent="0" algn="l" fontAlgn="auto">
              <a:lnSpc>
                <a:spcPct val="130000"/>
              </a:lnSpc>
            </a:pPr>
            <a:r>
              <a:rPr lang="en-US" altLang="zh-CN" sz="1200" spc="150" dirty="0">
                <a:solidFill>
                  <a:schemeClr val="tx1">
                    <a:lumMod val="65000"/>
                    <a:lumOff val="35000"/>
                  </a:schemeClr>
                </a:solidFill>
                <a:latin typeface="+mn-ea"/>
                <a:sym typeface="+mn-ea"/>
              </a:rPr>
              <a:t>5</a:t>
            </a:r>
            <a:r>
              <a:rPr lang="zh-CN" altLang="en-US" sz="1200" spc="150" dirty="0">
                <a:solidFill>
                  <a:schemeClr val="tx1">
                    <a:lumMod val="65000"/>
                    <a:lumOff val="35000"/>
                  </a:schemeClr>
                </a:solidFill>
                <a:latin typeface="+mn-ea"/>
                <a:sym typeface="+mn-ea"/>
              </a:rPr>
              <a:t>、工伤责任保险；</a:t>
            </a:r>
            <a:endParaRPr lang="zh-CN" altLang="en-US" sz="1200" spc="150" dirty="0">
              <a:solidFill>
                <a:schemeClr val="tx1">
                  <a:lumMod val="65000"/>
                  <a:lumOff val="35000"/>
                </a:schemeClr>
              </a:solidFill>
              <a:latin typeface="+mn-ea"/>
              <a:sym typeface="+mn-ea"/>
            </a:endParaRPr>
          </a:p>
          <a:p>
            <a:pPr indent="0" algn="l" fontAlgn="auto">
              <a:lnSpc>
                <a:spcPct val="130000"/>
              </a:lnSpc>
            </a:pPr>
            <a:r>
              <a:rPr lang="en-US" altLang="zh-CN" sz="1200" spc="150" dirty="0">
                <a:solidFill>
                  <a:schemeClr val="tx1">
                    <a:lumMod val="65000"/>
                    <a:lumOff val="35000"/>
                  </a:schemeClr>
                </a:solidFill>
                <a:latin typeface="+mn-ea"/>
                <a:sym typeface="+mn-ea"/>
              </a:rPr>
              <a:t>6</a:t>
            </a:r>
            <a:r>
              <a:rPr lang="zh-CN" altLang="en-US" sz="1200" spc="150" dirty="0">
                <a:solidFill>
                  <a:schemeClr val="tx1">
                    <a:lumMod val="65000"/>
                    <a:lumOff val="35000"/>
                  </a:schemeClr>
                </a:solidFill>
                <a:latin typeface="+mn-ea"/>
                <a:sym typeface="+mn-ea"/>
              </a:rPr>
              <a:t>、建设工程勘察、设计、咨询保险；</a:t>
            </a:r>
            <a:endParaRPr lang="zh-CN" altLang="en-US" sz="1200" spc="150" dirty="0">
              <a:solidFill>
                <a:schemeClr val="tx1">
                  <a:lumMod val="65000"/>
                  <a:lumOff val="35000"/>
                </a:schemeClr>
              </a:solidFill>
              <a:latin typeface="+mn-ea"/>
              <a:sym typeface="+mn-ea"/>
            </a:endParaRPr>
          </a:p>
          <a:p>
            <a:pPr indent="0" algn="l" fontAlgn="auto">
              <a:lnSpc>
                <a:spcPct val="130000"/>
              </a:lnSpc>
            </a:pPr>
            <a:r>
              <a:rPr lang="en-US" altLang="zh-CN" sz="1200" spc="150" dirty="0">
                <a:solidFill>
                  <a:schemeClr val="tx1">
                    <a:lumMod val="65000"/>
                    <a:lumOff val="35000"/>
                  </a:schemeClr>
                </a:solidFill>
                <a:latin typeface="+mn-ea"/>
                <a:sym typeface="+mn-ea"/>
              </a:rPr>
              <a:t>7</a:t>
            </a:r>
            <a:r>
              <a:rPr lang="zh-CN" altLang="en-US" sz="1200" spc="150" dirty="0">
                <a:solidFill>
                  <a:schemeClr val="tx1">
                    <a:lumMod val="65000"/>
                    <a:lumOff val="35000"/>
                  </a:schemeClr>
                </a:solidFill>
                <a:latin typeface="+mn-ea"/>
                <a:sym typeface="+mn-ea"/>
              </a:rPr>
              <a:t>、建筑工程质量保险；</a:t>
            </a:r>
            <a:endParaRPr lang="zh-CN" altLang="en-US" sz="1200" spc="150" dirty="0">
              <a:solidFill>
                <a:schemeClr val="tx1">
                  <a:lumMod val="65000"/>
                  <a:lumOff val="35000"/>
                </a:schemeClr>
              </a:solidFill>
              <a:latin typeface="+mn-ea"/>
              <a:sym typeface="+mn-ea"/>
            </a:endParaRPr>
          </a:p>
          <a:p>
            <a:pPr indent="0" algn="l" fontAlgn="auto">
              <a:lnSpc>
                <a:spcPct val="130000"/>
              </a:lnSpc>
            </a:pPr>
            <a:r>
              <a:rPr lang="en-US" altLang="zh-CN" sz="1200" spc="150" dirty="0">
                <a:solidFill>
                  <a:schemeClr val="tx1">
                    <a:lumMod val="65000"/>
                    <a:lumOff val="35000"/>
                  </a:schemeClr>
                </a:solidFill>
                <a:latin typeface="+mn-ea"/>
                <a:sym typeface="+mn-ea"/>
              </a:rPr>
              <a:t>8</a:t>
            </a:r>
            <a:r>
              <a:rPr lang="zh-CN" altLang="en-US" sz="1200" spc="150" dirty="0">
                <a:solidFill>
                  <a:schemeClr val="tx1">
                    <a:lumMod val="65000"/>
                    <a:lumOff val="35000"/>
                  </a:schemeClr>
                </a:solidFill>
                <a:latin typeface="+mn-ea"/>
                <a:sym typeface="+mn-ea"/>
              </a:rPr>
              <a:t>、建筑施工企业雇主责任保险</a:t>
            </a:r>
            <a:endParaRPr lang="zh-CN" altLang="en-US" sz="1200" spc="150" dirty="0">
              <a:solidFill>
                <a:schemeClr val="tx1">
                  <a:lumMod val="65000"/>
                  <a:lumOff val="35000"/>
                </a:schemeClr>
              </a:solidFill>
              <a:latin typeface="+mn-ea"/>
              <a:sym typeface="+mn-ea"/>
            </a:endParaRPr>
          </a:p>
        </p:txBody>
      </p:sp>
      <p:sp>
        <p:nvSpPr>
          <p:cNvPr id="67" name="平行四边形 2"/>
          <p:cNvSpPr/>
          <p:nvPr>
            <p:custDataLst>
              <p:tags r:id="rId17"/>
            </p:custDataLst>
          </p:nvPr>
        </p:nvSpPr>
        <p:spPr>
          <a:xfrm>
            <a:off x="6353037" y="3512082"/>
            <a:ext cx="4910375" cy="1087934"/>
          </a:xfrm>
          <a:custGeom>
            <a:avLst/>
            <a:gdLst>
              <a:gd name="connsiteX0" fmla="*/ 2186 w 3621049"/>
              <a:gd name="connsiteY0" fmla="*/ 813507 h 902970"/>
              <a:gd name="connsiteX1" fmla="*/ 191929 w 3621049"/>
              <a:gd name="connsiteY1" fmla="*/ 54537 h 902970"/>
              <a:gd name="connsiteX2" fmla="*/ 261779 w 3621049"/>
              <a:gd name="connsiteY2" fmla="*/ 0 h 902970"/>
              <a:gd name="connsiteX3" fmla="*/ 3549014 w 3621049"/>
              <a:gd name="connsiteY3" fmla="*/ 0 h 902970"/>
              <a:gd name="connsiteX4" fmla="*/ 3618864 w 3621049"/>
              <a:gd name="connsiteY4" fmla="*/ 89463 h 902970"/>
              <a:gd name="connsiteX5" fmla="*/ 3429122 w 3621049"/>
              <a:gd name="connsiteY5" fmla="*/ 848432 h 902970"/>
              <a:gd name="connsiteX6" fmla="*/ 3359272 w 3621049"/>
              <a:gd name="connsiteY6" fmla="*/ 902970 h 902970"/>
              <a:gd name="connsiteX7" fmla="*/ 72036 w 3621049"/>
              <a:gd name="connsiteY7" fmla="*/ 902970 h 902970"/>
              <a:gd name="connsiteX8" fmla="*/ 2186 w 3621049"/>
              <a:gd name="connsiteY8" fmla="*/ 813507 h 902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21049" h="902970">
                <a:moveTo>
                  <a:pt x="2186" y="813507"/>
                </a:moveTo>
                <a:lnTo>
                  <a:pt x="191929" y="54537"/>
                </a:lnTo>
                <a:cubicBezTo>
                  <a:pt x="199946" y="22469"/>
                  <a:pt x="228724" y="0"/>
                  <a:pt x="261779" y="0"/>
                </a:cubicBezTo>
                <a:lnTo>
                  <a:pt x="3549014" y="0"/>
                </a:lnTo>
                <a:cubicBezTo>
                  <a:pt x="3595860" y="0"/>
                  <a:pt x="3630226" y="44016"/>
                  <a:pt x="3618864" y="89463"/>
                </a:cubicBezTo>
                <a:lnTo>
                  <a:pt x="3429122" y="848432"/>
                </a:lnTo>
                <a:cubicBezTo>
                  <a:pt x="3421105" y="880500"/>
                  <a:pt x="3392327" y="902970"/>
                  <a:pt x="3359272" y="902970"/>
                </a:cubicBezTo>
                <a:lnTo>
                  <a:pt x="72036" y="902970"/>
                </a:lnTo>
                <a:cubicBezTo>
                  <a:pt x="25190" y="902970"/>
                  <a:pt x="-9176" y="858954"/>
                  <a:pt x="2186" y="813507"/>
                </a:cubicBezTo>
              </a:path>
            </a:pathLst>
          </a:custGeom>
          <a:gradFill flip="none" rotWithShape="1">
            <a:gsLst>
              <a:gs pos="0">
                <a:schemeClr val="accent1"/>
              </a:gs>
              <a:gs pos="100000">
                <a:schemeClr val="accent1">
                  <a:lumMod val="75000"/>
                </a:schemeClr>
              </a:gs>
            </a:gsLst>
            <a:lin ang="189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68" name="平行四边形 2"/>
          <p:cNvSpPr/>
          <p:nvPr>
            <p:custDataLst>
              <p:tags r:id="rId18"/>
            </p:custDataLst>
          </p:nvPr>
        </p:nvSpPr>
        <p:spPr>
          <a:xfrm>
            <a:off x="6274435" y="3551555"/>
            <a:ext cx="4633595" cy="1941830"/>
          </a:xfrm>
          <a:custGeom>
            <a:avLst/>
            <a:gdLst>
              <a:gd name="connsiteX0" fmla="*/ 2186 w 3621049"/>
              <a:gd name="connsiteY0" fmla="*/ 813507 h 902970"/>
              <a:gd name="connsiteX1" fmla="*/ 191929 w 3621049"/>
              <a:gd name="connsiteY1" fmla="*/ 54537 h 902970"/>
              <a:gd name="connsiteX2" fmla="*/ 261779 w 3621049"/>
              <a:gd name="connsiteY2" fmla="*/ 0 h 902970"/>
              <a:gd name="connsiteX3" fmla="*/ 3549014 w 3621049"/>
              <a:gd name="connsiteY3" fmla="*/ 0 h 902970"/>
              <a:gd name="connsiteX4" fmla="*/ 3618864 w 3621049"/>
              <a:gd name="connsiteY4" fmla="*/ 89463 h 902970"/>
              <a:gd name="connsiteX5" fmla="*/ 3429122 w 3621049"/>
              <a:gd name="connsiteY5" fmla="*/ 848432 h 902970"/>
              <a:gd name="connsiteX6" fmla="*/ 3359272 w 3621049"/>
              <a:gd name="connsiteY6" fmla="*/ 902970 h 902970"/>
              <a:gd name="connsiteX7" fmla="*/ 72036 w 3621049"/>
              <a:gd name="connsiteY7" fmla="*/ 902970 h 902970"/>
              <a:gd name="connsiteX8" fmla="*/ 2186 w 3621049"/>
              <a:gd name="connsiteY8" fmla="*/ 813507 h 902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21049" h="902970">
                <a:moveTo>
                  <a:pt x="2186" y="813507"/>
                </a:moveTo>
                <a:lnTo>
                  <a:pt x="191929" y="54537"/>
                </a:lnTo>
                <a:cubicBezTo>
                  <a:pt x="199946" y="22469"/>
                  <a:pt x="228724" y="0"/>
                  <a:pt x="261779" y="0"/>
                </a:cubicBezTo>
                <a:lnTo>
                  <a:pt x="3549014" y="0"/>
                </a:lnTo>
                <a:cubicBezTo>
                  <a:pt x="3595860" y="0"/>
                  <a:pt x="3630226" y="44016"/>
                  <a:pt x="3618864" y="89463"/>
                </a:cubicBezTo>
                <a:lnTo>
                  <a:pt x="3429122" y="848432"/>
                </a:lnTo>
                <a:cubicBezTo>
                  <a:pt x="3421105" y="880500"/>
                  <a:pt x="3392327" y="902970"/>
                  <a:pt x="3359272" y="902970"/>
                </a:cubicBezTo>
                <a:lnTo>
                  <a:pt x="72036" y="902970"/>
                </a:lnTo>
                <a:cubicBezTo>
                  <a:pt x="25190" y="902970"/>
                  <a:pt x="-9176" y="858954"/>
                  <a:pt x="2186" y="813507"/>
                </a:cubicBezTo>
              </a:path>
            </a:pathLst>
          </a:custGeom>
          <a:gradFill>
            <a:gsLst>
              <a:gs pos="0">
                <a:schemeClr val="bg1"/>
              </a:gs>
              <a:gs pos="100000">
                <a:schemeClr val="accent1">
                  <a:lumMod val="10000"/>
                  <a:lumOff val="90000"/>
                </a:schemeClr>
              </a:gs>
            </a:gsLst>
            <a:lin ang="14400000" scaled="0"/>
          </a:gradFill>
          <a:ln>
            <a:gradFill flip="none" rotWithShape="1">
              <a:gsLst>
                <a:gs pos="0">
                  <a:schemeClr val="accent1">
                    <a:lumMod val="40000"/>
                    <a:lumOff val="60000"/>
                  </a:schemeClr>
                </a:gs>
                <a:gs pos="100000">
                  <a:schemeClr val="accent1">
                    <a:lumMod val="40000"/>
                    <a:lumOff val="60000"/>
                    <a:alpha val="0"/>
                  </a:schemeClr>
                </a:gs>
              </a:gsLst>
              <a:lin ang="13500000" scaled="1"/>
              <a:tileRect/>
            </a:gradFill>
          </a:ln>
          <a:effectLst>
            <a:outerShdw blurRad="152400" dist="38100" dir="8100000" algn="tr" rotWithShape="0">
              <a:schemeClr val="accent1">
                <a:alpha val="2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69" name="平行四边形 2"/>
          <p:cNvSpPr/>
          <p:nvPr>
            <p:custDataLst>
              <p:tags r:id="rId19"/>
            </p:custDataLst>
          </p:nvPr>
        </p:nvSpPr>
        <p:spPr>
          <a:xfrm>
            <a:off x="6699287" y="3356242"/>
            <a:ext cx="1958941" cy="434019"/>
          </a:xfrm>
          <a:custGeom>
            <a:avLst/>
            <a:gdLst>
              <a:gd name="connsiteX0" fmla="*/ 2186 w 3621049"/>
              <a:gd name="connsiteY0" fmla="*/ 813507 h 902970"/>
              <a:gd name="connsiteX1" fmla="*/ 191929 w 3621049"/>
              <a:gd name="connsiteY1" fmla="*/ 54537 h 902970"/>
              <a:gd name="connsiteX2" fmla="*/ 261779 w 3621049"/>
              <a:gd name="connsiteY2" fmla="*/ 0 h 902970"/>
              <a:gd name="connsiteX3" fmla="*/ 3549014 w 3621049"/>
              <a:gd name="connsiteY3" fmla="*/ 0 h 902970"/>
              <a:gd name="connsiteX4" fmla="*/ 3618864 w 3621049"/>
              <a:gd name="connsiteY4" fmla="*/ 89463 h 902970"/>
              <a:gd name="connsiteX5" fmla="*/ 3429122 w 3621049"/>
              <a:gd name="connsiteY5" fmla="*/ 848432 h 902970"/>
              <a:gd name="connsiteX6" fmla="*/ 3359272 w 3621049"/>
              <a:gd name="connsiteY6" fmla="*/ 902970 h 902970"/>
              <a:gd name="connsiteX7" fmla="*/ 72036 w 3621049"/>
              <a:gd name="connsiteY7" fmla="*/ 902970 h 902970"/>
              <a:gd name="connsiteX8" fmla="*/ 2186 w 3621049"/>
              <a:gd name="connsiteY8" fmla="*/ 813507 h 902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21049" h="902970">
                <a:moveTo>
                  <a:pt x="2186" y="813507"/>
                </a:moveTo>
                <a:lnTo>
                  <a:pt x="191929" y="54537"/>
                </a:lnTo>
                <a:cubicBezTo>
                  <a:pt x="199946" y="22469"/>
                  <a:pt x="228724" y="0"/>
                  <a:pt x="261779" y="0"/>
                </a:cubicBezTo>
                <a:lnTo>
                  <a:pt x="3549014" y="0"/>
                </a:lnTo>
                <a:cubicBezTo>
                  <a:pt x="3595860" y="0"/>
                  <a:pt x="3630226" y="44016"/>
                  <a:pt x="3618864" y="89463"/>
                </a:cubicBezTo>
                <a:lnTo>
                  <a:pt x="3429122" y="848432"/>
                </a:lnTo>
                <a:cubicBezTo>
                  <a:pt x="3421105" y="880500"/>
                  <a:pt x="3392327" y="902970"/>
                  <a:pt x="3359272" y="902970"/>
                </a:cubicBezTo>
                <a:lnTo>
                  <a:pt x="72036" y="902970"/>
                </a:lnTo>
                <a:cubicBezTo>
                  <a:pt x="25190" y="902970"/>
                  <a:pt x="-9176" y="858954"/>
                  <a:pt x="2186" y="813507"/>
                </a:cubicBezTo>
              </a:path>
            </a:pathLst>
          </a:custGeom>
          <a:gradFill flip="none" rotWithShape="1">
            <a:gsLst>
              <a:gs pos="69000">
                <a:schemeClr val="accent1"/>
              </a:gs>
              <a:gs pos="0">
                <a:schemeClr val="accent1">
                  <a:lumMod val="60000"/>
                  <a:lumOff val="40000"/>
                </a:schemeClr>
              </a:gs>
              <a:gs pos="100000">
                <a:schemeClr val="accent1">
                  <a:lumMod val="80000"/>
                  <a:lumOff val="20000"/>
                </a:schemeClr>
              </a:gs>
            </a:gsLst>
            <a:lin ang="2700000" scaled="1"/>
            <a:tileRect/>
          </a:gradFill>
          <a:ln>
            <a:noFill/>
          </a:ln>
          <a:effectLst>
            <a:outerShdw blurRad="50800" dist="38100" dir="2700000" algn="tl" rotWithShape="0">
              <a:schemeClr val="accent1">
                <a:alpha val="24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66" name="标题"/>
          <p:cNvSpPr txBox="1"/>
          <p:nvPr>
            <p:custDataLst>
              <p:tags r:id="rId20"/>
            </p:custDataLst>
          </p:nvPr>
        </p:nvSpPr>
        <p:spPr>
          <a:xfrm>
            <a:off x="6805580" y="3356242"/>
            <a:ext cx="1746354" cy="368300"/>
          </a:xfrm>
          <a:prstGeom prst="rect">
            <a:avLst/>
          </a:prstGeom>
          <a:noFill/>
        </p:spPr>
        <p:txBody>
          <a:bodyPr wrap="square" lIns="0" tIns="0" rIns="0" bIns="0" rtlCol="0" anchor="b">
            <a:normAutofit/>
          </a:bodyPr>
          <a:lstStyle/>
          <a:p>
            <a:pPr algn="ctr"/>
            <a:r>
              <a:rPr lang="zh-CN" altLang="en-US" b="1" spc="300" dirty="0">
                <a:solidFill>
                  <a:schemeClr val="bg1"/>
                </a:solidFill>
                <a:latin typeface="+mj-ea"/>
                <a:ea typeface="+mj-ea"/>
              </a:rPr>
              <a:t>信用保证险</a:t>
            </a:r>
            <a:endParaRPr lang="zh-CN" altLang="en-US" b="1" spc="300" dirty="0">
              <a:solidFill>
                <a:schemeClr val="bg1"/>
              </a:solidFill>
              <a:latin typeface="+mj-ea"/>
              <a:ea typeface="+mj-ea"/>
            </a:endParaRPr>
          </a:p>
        </p:txBody>
      </p:sp>
      <p:sp>
        <p:nvSpPr>
          <p:cNvPr id="64" name="正文"/>
          <p:cNvSpPr txBox="1"/>
          <p:nvPr>
            <p:custDataLst>
              <p:tags r:id="rId21"/>
            </p:custDataLst>
          </p:nvPr>
        </p:nvSpPr>
        <p:spPr>
          <a:xfrm>
            <a:off x="6699287" y="3889209"/>
            <a:ext cx="4208897" cy="710807"/>
          </a:xfrm>
          <a:prstGeom prst="rect">
            <a:avLst/>
          </a:prstGeom>
          <a:noFill/>
        </p:spPr>
        <p:txBody>
          <a:bodyPr wrap="square" lIns="0" tIns="0" rIns="0" bIns="0" rtlCol="0" anchor="t" anchorCtr="0">
            <a:noAutofit/>
          </a:bodyPr>
          <a:lstStyle/>
          <a:p>
            <a:pPr indent="0" algn="l" fontAlgn="auto">
              <a:lnSpc>
                <a:spcPct val="130000"/>
              </a:lnSpc>
            </a:pPr>
            <a:r>
              <a:rPr lang="zh-CN" altLang="en-US" sz="1200" spc="150" dirty="0">
                <a:solidFill>
                  <a:schemeClr val="tx1">
                    <a:lumMod val="65000"/>
                    <a:lumOff val="35000"/>
                  </a:schemeClr>
                </a:solidFill>
                <a:latin typeface="+mn-ea"/>
                <a:sym typeface="+mn-ea"/>
              </a:rPr>
              <a:t>1、建设工程预付款保证保险；</a:t>
            </a:r>
            <a:endParaRPr lang="zh-CN" altLang="en-US" sz="1200" spc="150" dirty="0">
              <a:solidFill>
                <a:schemeClr val="tx1">
                  <a:lumMod val="65000"/>
                  <a:lumOff val="35000"/>
                </a:schemeClr>
              </a:solidFill>
              <a:latin typeface="+mn-ea"/>
              <a:sym typeface="+mn-ea"/>
            </a:endParaRPr>
          </a:p>
          <a:p>
            <a:pPr indent="0" algn="l" fontAlgn="auto">
              <a:lnSpc>
                <a:spcPct val="130000"/>
              </a:lnSpc>
            </a:pPr>
            <a:r>
              <a:rPr lang="en-US" altLang="zh-CN" sz="1200" spc="150" dirty="0">
                <a:solidFill>
                  <a:schemeClr val="tx1">
                    <a:lumMod val="65000"/>
                    <a:lumOff val="35000"/>
                  </a:schemeClr>
                </a:solidFill>
                <a:latin typeface="+mn-ea"/>
                <a:sym typeface="+mn-ea"/>
              </a:rPr>
              <a:t>2</a:t>
            </a:r>
            <a:r>
              <a:rPr lang="zh-CN" altLang="en-US" sz="1200" spc="150" dirty="0">
                <a:solidFill>
                  <a:schemeClr val="tx1">
                    <a:lumMod val="65000"/>
                    <a:lumOff val="35000"/>
                  </a:schemeClr>
                </a:solidFill>
                <a:latin typeface="+mn-ea"/>
                <a:sym typeface="+mn-ea"/>
              </a:rPr>
              <a:t>、建设工程质量保证保险；</a:t>
            </a:r>
            <a:endParaRPr lang="zh-CN" altLang="en-US" sz="1200" spc="150" dirty="0">
              <a:solidFill>
                <a:schemeClr val="tx1">
                  <a:lumMod val="65000"/>
                  <a:lumOff val="35000"/>
                </a:schemeClr>
              </a:solidFill>
              <a:latin typeface="+mn-ea"/>
              <a:sym typeface="+mn-ea"/>
            </a:endParaRPr>
          </a:p>
          <a:p>
            <a:pPr indent="0" algn="l" fontAlgn="auto">
              <a:lnSpc>
                <a:spcPct val="130000"/>
              </a:lnSpc>
            </a:pPr>
            <a:r>
              <a:rPr lang="en-US" altLang="zh-CN" sz="1200" spc="150" dirty="0">
                <a:solidFill>
                  <a:schemeClr val="tx1">
                    <a:lumMod val="65000"/>
                    <a:lumOff val="35000"/>
                  </a:schemeClr>
                </a:solidFill>
                <a:latin typeface="+mn-ea"/>
                <a:sym typeface="+mn-ea"/>
              </a:rPr>
              <a:t>3</a:t>
            </a:r>
            <a:r>
              <a:rPr lang="zh-CN" altLang="en-US" sz="1200" spc="150" dirty="0">
                <a:solidFill>
                  <a:schemeClr val="tx1">
                    <a:lumMod val="65000"/>
                    <a:lumOff val="35000"/>
                  </a:schemeClr>
                </a:solidFill>
                <a:latin typeface="+mn-ea"/>
                <a:sym typeface="+mn-ea"/>
              </a:rPr>
              <a:t>、建设工程合同款支付保证保险；</a:t>
            </a:r>
            <a:endParaRPr lang="zh-CN" altLang="en-US" sz="1200" spc="150" dirty="0">
              <a:solidFill>
                <a:schemeClr val="tx1">
                  <a:lumMod val="65000"/>
                  <a:lumOff val="35000"/>
                </a:schemeClr>
              </a:solidFill>
              <a:latin typeface="+mn-ea"/>
              <a:sym typeface="+mn-ea"/>
            </a:endParaRPr>
          </a:p>
          <a:p>
            <a:pPr indent="0" algn="l" fontAlgn="auto">
              <a:lnSpc>
                <a:spcPct val="130000"/>
              </a:lnSpc>
            </a:pPr>
            <a:r>
              <a:rPr lang="en-US" altLang="zh-CN" sz="1200" spc="150" dirty="0">
                <a:solidFill>
                  <a:schemeClr val="tx1">
                    <a:lumMod val="65000"/>
                    <a:lumOff val="35000"/>
                  </a:schemeClr>
                </a:solidFill>
                <a:latin typeface="+mn-ea"/>
                <a:sym typeface="+mn-ea"/>
              </a:rPr>
              <a:t>4</a:t>
            </a:r>
            <a:r>
              <a:rPr lang="zh-CN" altLang="en-US" sz="1200" spc="150" dirty="0">
                <a:solidFill>
                  <a:schemeClr val="tx1">
                    <a:lumMod val="65000"/>
                    <a:lumOff val="35000"/>
                  </a:schemeClr>
                </a:solidFill>
                <a:latin typeface="+mn-ea"/>
                <a:sym typeface="+mn-ea"/>
              </a:rPr>
              <a:t>、建设工程完工履约保证保险</a:t>
            </a:r>
            <a:endParaRPr lang="zh-CN" altLang="en-US" sz="1200" spc="150" dirty="0">
              <a:solidFill>
                <a:schemeClr val="tx1">
                  <a:lumMod val="65000"/>
                  <a:lumOff val="35000"/>
                </a:schemeClr>
              </a:solidFill>
              <a:latin typeface="+mn-ea"/>
              <a:sym typeface="+mn-ea"/>
            </a:endParaRPr>
          </a:p>
        </p:txBody>
      </p:sp>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dirty="0"/>
          </a:p>
        </p:txBody>
      </p:sp>
    </p:spTree>
    <p:custDataLst>
      <p:tags r:id="rId22"/>
    </p:custData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1959688" y="-511830"/>
            <a:ext cx="8511676" cy="7915520"/>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3" name="椭圆 2"/>
          <p:cNvSpPr/>
          <p:nvPr/>
        </p:nvSpPr>
        <p:spPr>
          <a:xfrm>
            <a:off x="1588485" y="-1160759"/>
            <a:ext cx="9254082" cy="9213378"/>
          </a:xfrm>
          <a:prstGeom prst="ellips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nvGrpSpPr>
          <p:cNvPr id="4" name="组合 3"/>
          <p:cNvGrpSpPr/>
          <p:nvPr/>
        </p:nvGrpSpPr>
        <p:grpSpPr>
          <a:xfrm>
            <a:off x="2063111" y="930360"/>
            <a:ext cx="8065769" cy="5446338"/>
            <a:chOff x="2063111" y="930360"/>
            <a:chExt cx="8065769" cy="5446338"/>
          </a:xfrm>
        </p:grpSpPr>
        <p:sp>
          <p:nvSpPr>
            <p:cNvPr id="5" name="椭圆 4"/>
            <p:cNvSpPr/>
            <p:nvPr/>
          </p:nvSpPr>
          <p:spPr>
            <a:xfrm>
              <a:off x="2063111" y="930360"/>
              <a:ext cx="340938" cy="340938"/>
            </a:xfrm>
            <a:prstGeom prst="ellipse">
              <a:avLst/>
            </a:prstGeom>
            <a:solidFill>
              <a:srgbClr val="F23B4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6" name="椭圆 5"/>
            <p:cNvSpPr/>
            <p:nvPr/>
          </p:nvSpPr>
          <p:spPr>
            <a:xfrm>
              <a:off x="9787942" y="6035760"/>
              <a:ext cx="340938" cy="340938"/>
            </a:xfrm>
            <a:prstGeom prst="ellipse">
              <a:avLst/>
            </a:prstGeom>
            <a:solidFill>
              <a:srgbClr val="F23B4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sp>
        <p:nvSpPr>
          <p:cNvPr id="7" name="自由: 形状 27"/>
          <p:cNvSpPr/>
          <p:nvPr/>
        </p:nvSpPr>
        <p:spPr>
          <a:xfrm rot="13500000">
            <a:off x="6068577" y="783410"/>
            <a:ext cx="293901" cy="293901"/>
          </a:xfrm>
          <a:custGeom>
            <a:avLst/>
            <a:gdLst>
              <a:gd name="connsiteX0" fmla="*/ 757780 w 914400"/>
              <a:gd name="connsiteY0" fmla="*/ 0 h 914400"/>
              <a:gd name="connsiteX1" fmla="*/ 914400 w 914400"/>
              <a:gd name="connsiteY1" fmla="*/ 0 h 914400"/>
              <a:gd name="connsiteX2" fmla="*/ 914400 w 914400"/>
              <a:gd name="connsiteY2" fmla="*/ 914400 h 914400"/>
              <a:gd name="connsiteX3" fmla="*/ 0 w 914400"/>
              <a:gd name="connsiteY3" fmla="*/ 914400 h 914400"/>
              <a:gd name="connsiteX4" fmla="*/ 0 w 914400"/>
              <a:gd name="connsiteY4" fmla="*/ 749181 h 914400"/>
              <a:gd name="connsiteX5" fmla="*/ 757780 w 914400"/>
              <a:gd name="connsiteY5" fmla="*/ 749181 h 91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4400" h="914400">
                <a:moveTo>
                  <a:pt x="757780" y="0"/>
                </a:moveTo>
                <a:lnTo>
                  <a:pt x="914400" y="0"/>
                </a:lnTo>
                <a:lnTo>
                  <a:pt x="914400" y="914400"/>
                </a:lnTo>
                <a:lnTo>
                  <a:pt x="0" y="914400"/>
                </a:lnTo>
                <a:lnTo>
                  <a:pt x="0" y="749181"/>
                </a:lnTo>
                <a:lnTo>
                  <a:pt x="757780" y="74918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8" name="空心弧 2"/>
          <p:cNvSpPr/>
          <p:nvPr/>
        </p:nvSpPr>
        <p:spPr>
          <a:xfrm rot="7086271">
            <a:off x="6496050" y="2687637"/>
            <a:ext cx="1482725" cy="1482725"/>
          </a:xfrm>
          <a:custGeom>
            <a:avLst/>
            <a:gdLst/>
            <a:ahLst/>
            <a:cxnLst>
              <a:cxn ang="0">
                <a:pos x="719254" y="1482395"/>
              </a:cxn>
              <a:cxn ang="0">
                <a:pos x="18905" y="907716"/>
              </a:cxn>
              <a:cxn ang="0">
                <a:pos x="397400" y="84620"/>
              </a:cxn>
              <a:cxn ang="0">
                <a:pos x="1289534" y="242235"/>
              </a:cxn>
              <a:cxn ang="0">
                <a:pos x="1363085" y="1145194"/>
              </a:cxn>
              <a:cxn ang="0">
                <a:pos x="1349991" y="1136690"/>
              </a:cxn>
              <a:cxn ang="0">
                <a:pos x="1277989" y="252748"/>
              </a:cxn>
              <a:cxn ang="0">
                <a:pos x="404645" y="98453"/>
              </a:cxn>
              <a:cxn ang="0">
                <a:pos x="34121" y="904213"/>
              </a:cxn>
              <a:cxn ang="0">
                <a:pos x="719720" y="1466788"/>
              </a:cxn>
              <a:cxn ang="0">
                <a:pos x="719254" y="1482395"/>
              </a:cxn>
            </a:cxnLst>
            <a:rect l="0" t="0" r="0" b="0"/>
            <a:pathLst>
              <a:path w="1482725" h="1482725">
                <a:moveTo>
                  <a:pt x="719254" y="1482395"/>
                </a:moveTo>
                <a:cubicBezTo>
                  <a:pt x="382299" y="1472342"/>
                  <a:pt x="94548" y="1236225"/>
                  <a:pt x="18905" y="907716"/>
                </a:cubicBezTo>
                <a:cubicBezTo>
                  <a:pt x="-56738" y="579208"/>
                  <a:pt x="98774" y="241023"/>
                  <a:pt x="397400" y="84620"/>
                </a:cubicBezTo>
                <a:cubicBezTo>
                  <a:pt x="696026" y="-71783"/>
                  <a:pt x="1062576" y="-7024"/>
                  <a:pt x="1289534" y="242235"/>
                </a:cubicBezTo>
                <a:cubicBezTo>
                  <a:pt x="1516492" y="491494"/>
                  <a:pt x="1546711" y="862491"/>
                  <a:pt x="1363085" y="1145194"/>
                </a:cubicBezTo>
                <a:lnTo>
                  <a:pt x="1349991" y="1136690"/>
                </a:lnTo>
                <a:cubicBezTo>
                  <a:pt x="1529750" y="859941"/>
                  <a:pt x="1500167" y="496757"/>
                  <a:pt x="1277989" y="252748"/>
                </a:cubicBezTo>
                <a:cubicBezTo>
                  <a:pt x="1055811" y="8739"/>
                  <a:pt x="696982" y="-54656"/>
                  <a:pt x="404645" y="98453"/>
                </a:cubicBezTo>
                <a:cubicBezTo>
                  <a:pt x="112308" y="251562"/>
                  <a:pt x="-39929" y="582624"/>
                  <a:pt x="34121" y="904213"/>
                </a:cubicBezTo>
                <a:cubicBezTo>
                  <a:pt x="108171" y="1225803"/>
                  <a:pt x="389862" y="1456947"/>
                  <a:pt x="719720" y="1466788"/>
                </a:cubicBezTo>
                <a:cubicBezTo>
                  <a:pt x="719565" y="1471990"/>
                  <a:pt x="719409" y="1477193"/>
                  <a:pt x="719254" y="1482395"/>
                </a:cubicBezTo>
                <a:close/>
              </a:path>
            </a:pathLst>
          </a:custGeom>
          <a:solidFill>
            <a:schemeClr val="bg1"/>
          </a:solidFill>
          <a:ln w="3175" cap="flat" cmpd="sng">
            <a:solidFill>
              <a:schemeClr val="bg1"/>
            </a:solidFill>
            <a:prstDash val="solid"/>
            <a:round/>
            <a:headEnd type="none" w="med" len="med"/>
            <a:tailEnd type="none" w="med" len="me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sp>
        <p:nvSpPr>
          <p:cNvPr id="9" name="TextBox 8"/>
          <p:cNvSpPr txBox="1"/>
          <p:nvPr/>
        </p:nvSpPr>
        <p:spPr>
          <a:xfrm>
            <a:off x="4360863" y="3773487"/>
            <a:ext cx="2192337" cy="369888"/>
          </a:xfrm>
          <a:prstGeom prst="rect">
            <a:avLst/>
          </a:prstGeom>
          <a:noFill/>
          <a:ln w="9525">
            <a:noFill/>
            <a:miter/>
          </a:ln>
        </p:spPr>
        <p:txBody>
          <a:bodyP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dist" eaLnBrk="1" hangingPunct="1"/>
            <a:r>
              <a:rPr lang="zh-CN" altLang="en-US" sz="1800" dirty="0">
                <a:solidFill>
                  <a:schemeClr val="bg1"/>
                </a:solidFill>
                <a:cs typeface="+mn-ea"/>
                <a:sym typeface="+mn-lt"/>
              </a:rPr>
              <a:t>谢谢聆听</a:t>
            </a:r>
            <a:endParaRPr lang="zh-CN" altLang="en-US" sz="1800" dirty="0">
              <a:solidFill>
                <a:schemeClr val="bg1"/>
              </a:solidFill>
              <a:cs typeface="+mn-ea"/>
              <a:sym typeface="+mn-lt"/>
            </a:endParaRPr>
          </a:p>
        </p:txBody>
      </p:sp>
      <p:sp>
        <p:nvSpPr>
          <p:cNvPr id="10" name="TextBox 1"/>
          <p:cNvSpPr txBox="1"/>
          <p:nvPr/>
        </p:nvSpPr>
        <p:spPr>
          <a:xfrm>
            <a:off x="3532480" y="3726731"/>
            <a:ext cx="5127040" cy="461665"/>
          </a:xfrm>
          <a:prstGeom prst="rect">
            <a:avLst/>
          </a:prstGeom>
          <a:noFill/>
          <a:ln w="9525">
            <a:noFill/>
            <a:miter/>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dist" eaLnBrk="1" hangingPunct="1"/>
            <a:r>
              <a:rPr lang="en-US" altLang="zh-CN" sz="2400" dirty="0">
                <a:solidFill>
                  <a:schemeClr val="accent2"/>
                </a:solidFill>
                <a:cs typeface="+mn-ea"/>
                <a:sym typeface="+mn-lt"/>
              </a:rPr>
              <a:t>THANKS FOR YOUR WATCHING</a:t>
            </a:r>
            <a:endParaRPr lang="en-US" altLang="zh-CN" sz="2400" dirty="0">
              <a:solidFill>
                <a:schemeClr val="accent2"/>
              </a:solidFill>
              <a:cs typeface="+mn-ea"/>
              <a:sym typeface="+mn-lt"/>
            </a:endParaRPr>
          </a:p>
        </p:txBody>
      </p:sp>
      <p:sp>
        <p:nvSpPr>
          <p:cNvPr id="11" name="TextBox 1"/>
          <p:cNvSpPr txBox="1"/>
          <p:nvPr/>
        </p:nvSpPr>
        <p:spPr>
          <a:xfrm>
            <a:off x="3464510" y="2669605"/>
            <a:ext cx="5262980" cy="1107996"/>
          </a:xfrm>
          <a:prstGeom prst="rect">
            <a:avLst/>
          </a:prstGeom>
          <a:noFill/>
          <a:ln w="9525">
            <a:noFill/>
            <a:miter/>
          </a:ln>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eaLnBrk="1" hangingPunct="1"/>
            <a:r>
              <a:rPr lang="zh-CN" altLang="en-US" sz="6600" dirty="0">
                <a:solidFill>
                  <a:srgbClr val="F23B48"/>
                </a:solidFill>
                <a:cs typeface="+mn-ea"/>
                <a:sym typeface="+mn-lt"/>
              </a:rPr>
              <a:t>谢谢您的观看</a:t>
            </a:r>
            <a:endParaRPr lang="en-US" altLang="zh-CN" sz="6600" dirty="0">
              <a:solidFill>
                <a:srgbClr val="F23B48"/>
              </a:solidFill>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accel="50000" decel="50000" fill="hold" nodeType="clickEffect">
                                  <p:stCondLst>
                                    <p:cond delay="0"/>
                                  </p:stCondLst>
                                  <p:childTnLst>
                                    <p:animRot by="10800000">
                                      <p:cBhvr>
                                        <p:cTn id="6" dur="2000" fill="hold"/>
                                        <p:tgtEl>
                                          <p:spTgt spid="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4"/>
          <p:cNvSpPr txBox="1"/>
          <p:nvPr/>
        </p:nvSpPr>
        <p:spPr>
          <a:xfrm>
            <a:off x="4585333" y="3424634"/>
            <a:ext cx="4689296" cy="82994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defRPr/>
            </a:pPr>
            <a:r>
              <a:rPr kumimoji="1" lang="en-US" altLang="zh-CN" sz="2400" i="0" u="none" strike="noStrike" cap="none" spc="0" normalizeH="0" baseline="0" dirty="0">
                <a:solidFill>
                  <a:schemeClr val="bg1">
                    <a:lumMod val="75000"/>
                  </a:schemeClr>
                </a:solidFill>
                <a:cs typeface="+mn-ea"/>
                <a:sym typeface="+mn-lt"/>
              </a:rPr>
              <a:t>Introduction to Property Insurance</a:t>
            </a:r>
            <a:endParaRPr kumimoji="1" lang="en-US" altLang="zh-CN" sz="2400" i="0" u="none" strike="noStrike" cap="none" spc="0" normalizeH="0" baseline="0" dirty="0">
              <a:solidFill>
                <a:schemeClr val="bg1">
                  <a:lumMod val="75000"/>
                </a:schemeClr>
              </a:solidFill>
              <a:cs typeface="+mn-ea"/>
              <a:sym typeface="+mn-lt"/>
            </a:endParaRPr>
          </a:p>
        </p:txBody>
      </p:sp>
      <p:sp>
        <p:nvSpPr>
          <p:cNvPr id="3" name="文本框 8"/>
          <p:cNvSpPr txBox="1"/>
          <p:nvPr/>
        </p:nvSpPr>
        <p:spPr>
          <a:xfrm>
            <a:off x="4585335" y="2527300"/>
            <a:ext cx="5469890" cy="897255"/>
          </a:xfrm>
          <a:prstGeom prst="rect">
            <a:avLst/>
          </a:prstGeom>
          <a:noFill/>
        </p:spPr>
        <p:txBody>
          <a:bodyPr wrap="square" rtlCol="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457200" rtl="0" eaLnBrk="1" fontAlgn="auto" latinLnBrk="0" hangingPunct="1">
              <a:lnSpc>
                <a:spcPct val="100000"/>
              </a:lnSpc>
              <a:spcBef>
                <a:spcPts val="0"/>
              </a:spcBef>
              <a:spcAft>
                <a:spcPts val="0"/>
              </a:spcAft>
              <a:buClrTx/>
              <a:buSzTx/>
              <a:buFontTx/>
              <a:buNone/>
              <a:defRPr/>
            </a:pPr>
            <a:r>
              <a:rPr kumimoji="1" lang="zh-CN" altLang="en-US" sz="4400" b="1" i="0" u="none" strike="noStrike" kern="1200" cap="none" spc="0" normalizeH="0" baseline="0" noProof="0" dirty="0">
                <a:ln>
                  <a:noFill/>
                </a:ln>
                <a:solidFill>
                  <a:schemeClr val="tx1">
                    <a:lumMod val="75000"/>
                    <a:lumOff val="25000"/>
                  </a:schemeClr>
                </a:solidFill>
                <a:effectLst/>
                <a:uLnTx/>
                <a:uFillTx/>
                <a:cs typeface="+mn-ea"/>
                <a:sym typeface="+mn-lt"/>
              </a:rPr>
              <a:t>财产保险类产品介绍</a:t>
            </a:r>
            <a:endParaRPr kumimoji="1" lang="zh-CN" altLang="en-US" sz="4400" b="1" i="0" u="none" strike="noStrike" kern="1200" cap="none" spc="0" normalizeH="0" baseline="0" noProof="0" dirty="0">
              <a:ln>
                <a:noFill/>
              </a:ln>
              <a:solidFill>
                <a:schemeClr val="tx1">
                  <a:lumMod val="75000"/>
                  <a:lumOff val="25000"/>
                </a:schemeClr>
              </a:solidFill>
              <a:effectLst/>
              <a:uLnTx/>
              <a:uFillTx/>
              <a:cs typeface="+mn-ea"/>
              <a:sym typeface="+mn-lt"/>
            </a:endParaRPr>
          </a:p>
        </p:txBody>
      </p:sp>
      <p:cxnSp>
        <p:nvCxnSpPr>
          <p:cNvPr id="4" name="直接连接符 3"/>
          <p:cNvCxnSpPr/>
          <p:nvPr/>
        </p:nvCxnSpPr>
        <p:spPr>
          <a:xfrm>
            <a:off x="4416441" y="2757714"/>
            <a:ext cx="0" cy="1128585"/>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2699658" y="2485638"/>
            <a:ext cx="1547892" cy="1573583"/>
            <a:chOff x="2498710" y="2311467"/>
            <a:chExt cx="1748840" cy="1777866"/>
          </a:xfrm>
        </p:grpSpPr>
        <p:sp>
          <p:nvSpPr>
            <p:cNvPr id="6" name="椭圆 5"/>
            <p:cNvSpPr/>
            <p:nvPr/>
          </p:nvSpPr>
          <p:spPr>
            <a:xfrm>
              <a:off x="2644792" y="2457549"/>
              <a:ext cx="1456676" cy="14566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8000" dirty="0"/>
                <a:t>1</a:t>
              </a:r>
              <a:endParaRPr lang="zh-CN" altLang="en-US" sz="8000" dirty="0"/>
            </a:p>
          </p:txBody>
        </p:sp>
        <p:sp>
          <p:nvSpPr>
            <p:cNvPr id="7" name="椭圆 6"/>
            <p:cNvSpPr/>
            <p:nvPr/>
          </p:nvSpPr>
          <p:spPr>
            <a:xfrm>
              <a:off x="2498710" y="2311467"/>
              <a:ext cx="1748840" cy="1748840"/>
            </a:xfrm>
            <a:prstGeom prst="ellipse">
              <a:avLst/>
            </a:prstGeom>
            <a:no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8000" dirty="0"/>
            </a:p>
          </p:txBody>
        </p:sp>
        <p:sp>
          <p:nvSpPr>
            <p:cNvPr id="8" name="椭圆 7"/>
            <p:cNvSpPr/>
            <p:nvPr/>
          </p:nvSpPr>
          <p:spPr>
            <a:xfrm>
              <a:off x="3758995" y="3683265"/>
              <a:ext cx="406068" cy="4060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9" name="椭圆 8"/>
            <p:cNvSpPr/>
            <p:nvPr/>
          </p:nvSpPr>
          <p:spPr>
            <a:xfrm>
              <a:off x="2644791" y="2350267"/>
              <a:ext cx="255468" cy="2554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标题 16"/>
          <p:cNvSpPr>
            <a:spLocks noGrp="1"/>
          </p:cNvSpPr>
          <p:nvPr>
            <p:ph type="title"/>
            <p:custDataLst>
              <p:tags r:id="rId1"/>
            </p:custDataLst>
          </p:nvPr>
        </p:nvSpPr>
        <p:spPr>
          <a:xfrm>
            <a:off x="608400" y="608400"/>
            <a:ext cx="10969200" cy="705600"/>
          </a:xfrm>
        </p:spPr>
        <p:txBody>
          <a:bodyPr/>
          <a:lstStyle/>
          <a:p>
            <a:r>
              <a:rPr lang="zh-CN" altLang="en-US" b="1"/>
              <a:t>财产保险分类</a:t>
            </a:r>
            <a:endParaRPr lang="zh-CN" altLang="en-US" b="1"/>
          </a:p>
        </p:txBody>
      </p:sp>
      <p:sp>
        <p:nvSpPr>
          <p:cNvPr id="3" name="矩形 2"/>
          <p:cNvSpPr/>
          <p:nvPr>
            <p:custDataLst>
              <p:tags r:id="rId2"/>
            </p:custDataLst>
          </p:nvPr>
        </p:nvSpPr>
        <p:spPr>
          <a:xfrm>
            <a:off x="8334487" y="1853506"/>
            <a:ext cx="2889485" cy="434189"/>
          </a:xfrm>
          <a:prstGeom prst="rect">
            <a:avLst/>
          </a:prstGeom>
          <a:noFill/>
        </p:spPr>
        <p:txBody>
          <a:bodyPr wrap="square" lIns="0" tIns="0" rIns="0" bIns="0" rtlCol="0" anchor="b" anchorCtr="0">
            <a:noAutofit/>
          </a:bodyPr>
          <a:lstStyle/>
          <a:p>
            <a:pPr>
              <a:spcBef>
                <a:spcPct val="0"/>
              </a:spcBef>
              <a:spcAft>
                <a:spcPct val="0"/>
              </a:spcAft>
            </a:pPr>
            <a:r>
              <a:rPr lang="zh-CN" altLang="en-US" sz="2000" b="1">
                <a:solidFill>
                  <a:schemeClr val="accent1"/>
                </a:solidFill>
                <a:latin typeface="+mn-ea"/>
                <a:cs typeface="+mn-ea"/>
              </a:rPr>
              <a:t>家庭财产保险</a:t>
            </a:r>
            <a:endParaRPr lang="zh-CN" altLang="en-US" sz="2000" b="1">
              <a:solidFill>
                <a:schemeClr val="accent1"/>
              </a:solidFill>
              <a:latin typeface="+mn-ea"/>
              <a:cs typeface="+mn-ea"/>
            </a:endParaRPr>
          </a:p>
        </p:txBody>
      </p:sp>
      <p:sp>
        <p:nvSpPr>
          <p:cNvPr id="30" name="任意多边形 29"/>
          <p:cNvSpPr/>
          <p:nvPr>
            <p:custDataLst>
              <p:tags r:id="rId3"/>
            </p:custDataLst>
          </p:nvPr>
        </p:nvSpPr>
        <p:spPr>
          <a:xfrm>
            <a:off x="4351468" y="2604517"/>
            <a:ext cx="620833" cy="2182348"/>
          </a:xfrm>
          <a:custGeom>
            <a:avLst/>
            <a:gdLst>
              <a:gd name="connsiteX0" fmla="*/ 0 w 757"/>
              <a:gd name="connsiteY0" fmla="*/ 0 h 2661"/>
              <a:gd name="connsiteX1" fmla="*/ 757 w 757"/>
              <a:gd name="connsiteY1" fmla="*/ 149 h 2661"/>
              <a:gd name="connsiteX2" fmla="*/ 749 w 757"/>
              <a:gd name="connsiteY2" fmla="*/ 2453 h 2661"/>
              <a:gd name="connsiteX3" fmla="*/ 17 w 757"/>
              <a:gd name="connsiteY3" fmla="*/ 2661 h 2661"/>
              <a:gd name="connsiteX4" fmla="*/ 0 w 757"/>
              <a:gd name="connsiteY4" fmla="*/ 0 h 26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7" h="2661">
                <a:moveTo>
                  <a:pt x="0" y="0"/>
                </a:moveTo>
                <a:lnTo>
                  <a:pt x="757" y="149"/>
                </a:lnTo>
                <a:lnTo>
                  <a:pt x="749" y="2453"/>
                </a:lnTo>
                <a:lnTo>
                  <a:pt x="17" y="2661"/>
                </a:lnTo>
                <a:lnTo>
                  <a:pt x="0" y="0"/>
                </a:lnTo>
                <a:close/>
              </a:path>
            </a:pathLst>
          </a:custGeom>
          <a:gradFill>
            <a:gsLst>
              <a:gs pos="54000">
                <a:schemeClr val="accent1"/>
              </a:gs>
              <a:gs pos="0">
                <a:schemeClr val="accent1">
                  <a:lumMod val="60000"/>
                  <a:lumOff val="40000"/>
                </a:schemeClr>
              </a:gs>
              <a:gs pos="81000">
                <a:schemeClr val="accent1"/>
              </a:gs>
              <a:gs pos="100000">
                <a:schemeClr val="accent1"/>
              </a:gs>
            </a:gsLst>
            <a:lin ang="5400000" scaled="0"/>
          </a:gradFill>
          <a:ln>
            <a:gradFill>
              <a:gsLst>
                <a:gs pos="37000">
                  <a:schemeClr val="accent1">
                    <a:lumMod val="5000"/>
                    <a:lumOff val="95000"/>
                  </a:schemeClr>
                </a:gs>
                <a:gs pos="0">
                  <a:schemeClr val="accent1">
                    <a:lumMod val="45000"/>
                    <a:lumOff val="55000"/>
                  </a:schemeClr>
                </a:gs>
                <a:gs pos="100000">
                  <a:schemeClr val="bg1"/>
                </a:gs>
                <a:gs pos="71000">
                  <a:schemeClr val="accent1">
                    <a:lumMod val="30000"/>
                    <a:lumOff val="70000"/>
                  </a:schemeClr>
                </a:gs>
              </a:gsLst>
              <a:lin ang="16200000" scaled="0"/>
            </a:gradFill>
          </a:ln>
          <a:effectLst>
            <a:outerShdw blurRad="254000" dist="1524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none" numCol="1" spcCol="0" rtlCol="0" fromWordArt="0" anchor="ctr" anchorCtr="0" forceAA="0" compatLnSpc="1">
            <a:noAutofit/>
          </a:bodyPr>
          <a:lstStyle/>
          <a:p>
            <a:pPr lvl="0" algn="ctr">
              <a:spcBef>
                <a:spcPct val="0"/>
              </a:spcBef>
              <a:spcAft>
                <a:spcPct val="0"/>
              </a:spcAft>
              <a:buClrTx/>
              <a:buSzTx/>
              <a:buFontTx/>
            </a:pPr>
            <a:r>
              <a:rPr lang="en-US" altLang="zh-CN" b="1">
                <a:solidFill>
                  <a:srgbClr val="FFFFFF"/>
                </a:solidFill>
                <a:latin typeface="+mn-ea"/>
                <a:cs typeface="+mn-ea"/>
                <a:sym typeface="+mn-ea"/>
              </a:rPr>
              <a:t>01</a:t>
            </a:r>
            <a:endParaRPr lang="en-US" altLang="zh-CN" b="1">
              <a:solidFill>
                <a:srgbClr val="FFFFFF"/>
              </a:solidFill>
              <a:latin typeface="+mn-ea"/>
              <a:cs typeface="+mn-ea"/>
              <a:sym typeface="+mn-ea"/>
            </a:endParaRPr>
          </a:p>
        </p:txBody>
      </p:sp>
      <p:sp>
        <p:nvSpPr>
          <p:cNvPr id="31" name="任意多边形 30"/>
          <p:cNvSpPr/>
          <p:nvPr>
            <p:custDataLst>
              <p:tags r:id="rId4"/>
            </p:custDataLst>
          </p:nvPr>
        </p:nvSpPr>
        <p:spPr>
          <a:xfrm>
            <a:off x="5331515" y="2032071"/>
            <a:ext cx="901316" cy="3327241"/>
          </a:xfrm>
          <a:custGeom>
            <a:avLst/>
            <a:gdLst>
              <a:gd name="connsiteX0" fmla="*/ 0 w 1099"/>
              <a:gd name="connsiteY0" fmla="*/ 0 h 4057"/>
              <a:gd name="connsiteX1" fmla="*/ 1099 w 1099"/>
              <a:gd name="connsiteY1" fmla="*/ 418 h 4057"/>
              <a:gd name="connsiteX2" fmla="*/ 1099 w 1099"/>
              <a:gd name="connsiteY2" fmla="*/ 3626 h 4057"/>
              <a:gd name="connsiteX3" fmla="*/ 0 w 1099"/>
              <a:gd name="connsiteY3" fmla="*/ 4057 h 4057"/>
              <a:gd name="connsiteX4" fmla="*/ 0 w 1099"/>
              <a:gd name="connsiteY4" fmla="*/ 0 h 40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9" h="4057">
                <a:moveTo>
                  <a:pt x="0" y="0"/>
                </a:moveTo>
                <a:lnTo>
                  <a:pt x="1099" y="418"/>
                </a:lnTo>
                <a:lnTo>
                  <a:pt x="1099" y="3626"/>
                </a:lnTo>
                <a:lnTo>
                  <a:pt x="0" y="4057"/>
                </a:lnTo>
                <a:lnTo>
                  <a:pt x="0" y="0"/>
                </a:lnTo>
                <a:close/>
              </a:path>
            </a:pathLst>
          </a:custGeom>
          <a:gradFill>
            <a:gsLst>
              <a:gs pos="54000">
                <a:schemeClr val="accent4"/>
              </a:gs>
              <a:gs pos="0">
                <a:schemeClr val="accent4">
                  <a:lumMod val="60000"/>
                  <a:lumOff val="40000"/>
                </a:schemeClr>
              </a:gs>
              <a:gs pos="100000">
                <a:schemeClr val="accent4">
                  <a:lumMod val="60000"/>
                  <a:lumOff val="40000"/>
                </a:schemeClr>
              </a:gs>
            </a:gsLst>
            <a:lin ang="5400000" scaled="0"/>
          </a:gradFill>
          <a:ln>
            <a:gradFill>
              <a:gsLst>
                <a:gs pos="32000">
                  <a:schemeClr val="accent1">
                    <a:lumMod val="5000"/>
                    <a:lumOff val="95000"/>
                  </a:schemeClr>
                </a:gs>
                <a:gs pos="0">
                  <a:schemeClr val="accent4">
                    <a:lumMod val="20000"/>
                    <a:lumOff val="80000"/>
                  </a:schemeClr>
                </a:gs>
                <a:gs pos="100000">
                  <a:schemeClr val="bg1"/>
                </a:gs>
                <a:gs pos="71000">
                  <a:schemeClr val="accent4">
                    <a:lumMod val="20000"/>
                    <a:lumOff val="80000"/>
                  </a:schemeClr>
                </a:gs>
              </a:gsLst>
              <a:lin ang="16200000" scaled="1"/>
            </a:gradFill>
          </a:ln>
          <a:effectLst>
            <a:outerShdw blurRad="254000" dist="152400" dir="5400000" algn="t" rotWithShape="0">
              <a:schemeClr val="accent4">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none" numCol="1" spcCol="0" rtlCol="0" fromWordArt="0" anchor="ctr" anchorCtr="0" forceAA="0" compatLnSpc="1">
            <a:noAutofit/>
          </a:bodyPr>
          <a:lstStyle/>
          <a:p>
            <a:pPr lvl="0" algn="ctr">
              <a:spcBef>
                <a:spcPct val="0"/>
              </a:spcBef>
              <a:spcAft>
                <a:spcPct val="0"/>
              </a:spcAft>
              <a:buClrTx/>
              <a:buSzTx/>
              <a:buFontTx/>
            </a:pPr>
            <a:r>
              <a:rPr lang="en-US" altLang="zh-CN" b="1">
                <a:solidFill>
                  <a:srgbClr val="FFFFFF"/>
                </a:solidFill>
                <a:latin typeface="+mn-ea"/>
                <a:cs typeface="+mn-ea"/>
                <a:sym typeface="+mn-ea"/>
              </a:rPr>
              <a:t>02</a:t>
            </a:r>
            <a:endParaRPr lang="en-US" altLang="zh-CN" b="1">
              <a:solidFill>
                <a:srgbClr val="FFFFFF"/>
              </a:solidFill>
              <a:latin typeface="+mn-ea"/>
              <a:cs typeface="+mn-ea"/>
              <a:sym typeface="+mn-ea"/>
            </a:endParaRPr>
          </a:p>
        </p:txBody>
      </p:sp>
      <p:sp>
        <p:nvSpPr>
          <p:cNvPr id="33" name="任意多边形 32"/>
          <p:cNvSpPr/>
          <p:nvPr>
            <p:custDataLst>
              <p:tags r:id="rId5"/>
            </p:custDataLst>
          </p:nvPr>
        </p:nvSpPr>
        <p:spPr>
          <a:xfrm>
            <a:off x="6569902" y="1612988"/>
            <a:ext cx="1019413" cy="4004663"/>
          </a:xfrm>
          <a:custGeom>
            <a:avLst/>
            <a:gdLst>
              <a:gd name="connsiteX0" fmla="*/ 15 w 1243"/>
              <a:gd name="connsiteY0" fmla="*/ 0 h 4883"/>
              <a:gd name="connsiteX1" fmla="*/ 1232 w 1243"/>
              <a:gd name="connsiteY1" fmla="*/ 712 h 4883"/>
              <a:gd name="connsiteX2" fmla="*/ 1243 w 1243"/>
              <a:gd name="connsiteY2" fmla="*/ 4288 h 4883"/>
              <a:gd name="connsiteX3" fmla="*/ 0 w 1243"/>
              <a:gd name="connsiteY3" fmla="*/ 4883 h 4883"/>
              <a:gd name="connsiteX4" fmla="*/ 15 w 1243"/>
              <a:gd name="connsiteY4" fmla="*/ 0 h 4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3" h="4883">
                <a:moveTo>
                  <a:pt x="15" y="0"/>
                </a:moveTo>
                <a:lnTo>
                  <a:pt x="1232" y="712"/>
                </a:lnTo>
                <a:lnTo>
                  <a:pt x="1243" y="4288"/>
                </a:lnTo>
                <a:lnTo>
                  <a:pt x="0" y="4883"/>
                </a:lnTo>
                <a:lnTo>
                  <a:pt x="15" y="0"/>
                </a:lnTo>
                <a:close/>
              </a:path>
            </a:pathLst>
          </a:custGeom>
          <a:gradFill>
            <a:gsLst>
              <a:gs pos="54000">
                <a:schemeClr val="accent1"/>
              </a:gs>
              <a:gs pos="0">
                <a:schemeClr val="accent1">
                  <a:lumMod val="60000"/>
                  <a:lumOff val="40000"/>
                </a:schemeClr>
              </a:gs>
              <a:gs pos="81000">
                <a:schemeClr val="accent1"/>
              </a:gs>
              <a:gs pos="100000">
                <a:schemeClr val="accent1"/>
              </a:gs>
            </a:gsLst>
            <a:lin ang="5400000" scaled="0"/>
          </a:gradFill>
          <a:ln>
            <a:gradFill>
              <a:gsLst>
                <a:gs pos="37000">
                  <a:schemeClr val="accent1">
                    <a:lumMod val="5000"/>
                    <a:lumOff val="95000"/>
                  </a:schemeClr>
                </a:gs>
                <a:gs pos="0">
                  <a:schemeClr val="accent1">
                    <a:lumMod val="45000"/>
                    <a:lumOff val="55000"/>
                  </a:schemeClr>
                </a:gs>
                <a:gs pos="100000">
                  <a:schemeClr val="bg1"/>
                </a:gs>
                <a:gs pos="71000">
                  <a:schemeClr val="accent1">
                    <a:lumMod val="30000"/>
                    <a:lumOff val="70000"/>
                  </a:schemeClr>
                </a:gs>
              </a:gsLst>
              <a:lin ang="16200000" scaled="0"/>
            </a:gradFill>
          </a:ln>
          <a:effectLst>
            <a:outerShdw blurRad="254000" dist="1524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none" numCol="1" spcCol="0" rtlCol="0" fromWordArt="0" anchor="ctr" anchorCtr="0" forceAA="0" compatLnSpc="1">
            <a:noAutofit/>
          </a:bodyPr>
          <a:lstStyle/>
          <a:p>
            <a:pPr lvl="0" algn="ctr">
              <a:spcBef>
                <a:spcPct val="0"/>
              </a:spcBef>
              <a:spcAft>
                <a:spcPct val="0"/>
              </a:spcAft>
              <a:buClrTx/>
              <a:buSzTx/>
              <a:buFontTx/>
            </a:pPr>
            <a:r>
              <a:rPr lang="en-US" altLang="zh-CN" b="1">
                <a:solidFill>
                  <a:srgbClr val="FFFFFF"/>
                </a:solidFill>
                <a:latin typeface="+mn-ea"/>
                <a:cs typeface="+mn-ea"/>
                <a:sym typeface="+mn-ea"/>
              </a:rPr>
              <a:t>03</a:t>
            </a:r>
            <a:endParaRPr lang="en-US" altLang="zh-CN" b="1">
              <a:solidFill>
                <a:srgbClr val="FFFFFF"/>
              </a:solidFill>
              <a:latin typeface="+mn-ea"/>
              <a:cs typeface="+mn-ea"/>
              <a:sym typeface="+mn-ea"/>
            </a:endParaRPr>
          </a:p>
        </p:txBody>
      </p:sp>
      <p:sp>
        <p:nvSpPr>
          <p:cNvPr id="16" name="任意多边形 15"/>
          <p:cNvSpPr/>
          <p:nvPr>
            <p:custDataLst>
              <p:tags r:id="rId6"/>
            </p:custDataLst>
          </p:nvPr>
        </p:nvSpPr>
        <p:spPr>
          <a:xfrm>
            <a:off x="740270" y="3809144"/>
            <a:ext cx="3366777" cy="346092"/>
          </a:xfrm>
          <a:custGeom>
            <a:avLst/>
            <a:gdLst>
              <a:gd name="connisteX0" fmla="*/ 0 w 2971165"/>
              <a:gd name="connsiteY0" fmla="*/ 0 h 285750"/>
              <a:gd name="connisteX1" fmla="*/ 2684780 w 2971165"/>
              <a:gd name="connsiteY1" fmla="*/ 0 h 285750"/>
              <a:gd name="connisteX2" fmla="*/ 2971165 w 2971165"/>
              <a:gd name="connsiteY2" fmla="*/ 285750 h 285750"/>
            </a:gdLst>
            <a:ahLst/>
            <a:cxnLst>
              <a:cxn ang="0">
                <a:pos x="connisteX0" y="connsiteY0"/>
              </a:cxn>
              <a:cxn ang="0">
                <a:pos x="connisteX1" y="connsiteY1"/>
              </a:cxn>
              <a:cxn ang="0">
                <a:pos x="connisteX2" y="connsiteY2"/>
              </a:cxn>
            </a:cxnLst>
            <a:rect l="l" t="t" r="r" b="b"/>
            <a:pathLst>
              <a:path w="2971165" h="285750">
                <a:moveTo>
                  <a:pt x="0" y="0"/>
                </a:moveTo>
                <a:lnTo>
                  <a:pt x="2684780" y="0"/>
                </a:lnTo>
                <a:lnTo>
                  <a:pt x="2971165" y="285750"/>
                </a:lnTo>
              </a:path>
            </a:pathLst>
          </a:custGeom>
          <a:noFill/>
          <a:ln>
            <a:gradFill>
              <a:gsLst>
                <a:gs pos="100000">
                  <a:srgbClr val="AFC6FF">
                    <a:alpha val="0"/>
                  </a:srgbClr>
                </a:gs>
                <a:gs pos="47000">
                  <a:schemeClr val="accent1">
                    <a:alpha val="70000"/>
                  </a:schemeClr>
                </a:gs>
              </a:gsLst>
              <a:lin ang="10800000" scaled="0"/>
            </a:gra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fontScale="82500"/>
          </a:bodyPr>
          <a:lstStyle/>
          <a:p>
            <a:pPr lvl="0" algn="ctr">
              <a:buClrTx/>
              <a:buSzTx/>
              <a:buFontTx/>
            </a:pPr>
            <a:endParaRPr lang="zh-CN" altLang="en-US">
              <a:sym typeface="+mn-ea"/>
            </a:endParaRPr>
          </a:p>
        </p:txBody>
      </p:sp>
      <p:sp>
        <p:nvSpPr>
          <p:cNvPr id="24" name="任意多边形 23"/>
          <p:cNvSpPr/>
          <p:nvPr>
            <p:custDataLst>
              <p:tags r:id="rId7"/>
            </p:custDataLst>
          </p:nvPr>
        </p:nvSpPr>
        <p:spPr>
          <a:xfrm>
            <a:off x="7637382" y="2355767"/>
            <a:ext cx="3696296" cy="655279"/>
          </a:xfrm>
          <a:custGeom>
            <a:avLst/>
            <a:gdLst>
              <a:gd name="connsiteX0" fmla="*/ 0 w 4507"/>
              <a:gd name="connsiteY0" fmla="*/ 799 h 799"/>
              <a:gd name="connsiteX1" fmla="*/ 820 w 4507"/>
              <a:gd name="connsiteY1" fmla="*/ 0 h 799"/>
              <a:gd name="connsiteX2" fmla="*/ 4507 w 4507"/>
              <a:gd name="connsiteY2" fmla="*/ 0 h 799"/>
            </a:gdLst>
            <a:ahLst/>
            <a:cxnLst>
              <a:cxn ang="0">
                <a:pos x="connsiteX0" y="connsiteY0"/>
              </a:cxn>
              <a:cxn ang="0">
                <a:pos x="connsiteX1" y="connsiteY1"/>
              </a:cxn>
              <a:cxn ang="0">
                <a:pos x="connsiteX2" y="connsiteY2"/>
              </a:cxn>
            </a:cxnLst>
            <a:rect l="l" t="t" r="r" b="b"/>
            <a:pathLst>
              <a:path w="4507" h="799">
                <a:moveTo>
                  <a:pt x="0" y="799"/>
                </a:moveTo>
                <a:lnTo>
                  <a:pt x="820" y="0"/>
                </a:lnTo>
                <a:lnTo>
                  <a:pt x="4507" y="0"/>
                </a:lnTo>
              </a:path>
            </a:pathLst>
          </a:custGeom>
          <a:noFill/>
          <a:ln>
            <a:gradFill>
              <a:gsLst>
                <a:gs pos="100000">
                  <a:srgbClr val="AFC6FF">
                    <a:alpha val="0"/>
                  </a:srgbClr>
                </a:gs>
                <a:gs pos="47000">
                  <a:schemeClr val="accent1">
                    <a:alpha val="70000"/>
                  </a:schemeClr>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a:bodyPr>
          <a:lstStyle/>
          <a:p>
            <a:pPr lvl="0" algn="ctr">
              <a:buClrTx/>
              <a:buSzTx/>
              <a:buFontTx/>
            </a:pPr>
            <a:endParaRPr lang="zh-CN" altLang="en-US">
              <a:sym typeface="+mn-ea"/>
            </a:endParaRPr>
          </a:p>
        </p:txBody>
      </p:sp>
      <p:sp>
        <p:nvSpPr>
          <p:cNvPr id="6" name="矩形 5"/>
          <p:cNvSpPr/>
          <p:nvPr>
            <p:custDataLst>
              <p:tags r:id="rId8"/>
            </p:custDataLst>
          </p:nvPr>
        </p:nvSpPr>
        <p:spPr>
          <a:xfrm>
            <a:off x="933194" y="3345274"/>
            <a:ext cx="2888281" cy="385957"/>
          </a:xfrm>
          <a:prstGeom prst="rect">
            <a:avLst/>
          </a:prstGeom>
          <a:noFill/>
        </p:spPr>
        <p:txBody>
          <a:bodyPr wrap="square" lIns="0" tIns="0" rIns="0" bIns="0" rtlCol="0" anchor="b" anchorCtr="0">
            <a:noAutofit/>
          </a:bodyPr>
          <a:lstStyle/>
          <a:p>
            <a:pPr algn="r">
              <a:spcBef>
                <a:spcPct val="0"/>
              </a:spcBef>
              <a:spcAft>
                <a:spcPct val="0"/>
              </a:spcAft>
            </a:pPr>
            <a:r>
              <a:rPr lang="zh-CN" altLang="en-US" sz="2000" b="1">
                <a:solidFill>
                  <a:schemeClr val="accent1"/>
                </a:solidFill>
                <a:latin typeface="+mn-ea"/>
                <a:cs typeface="+mn-ea"/>
              </a:rPr>
              <a:t>建筑工程保险</a:t>
            </a:r>
            <a:endParaRPr lang="zh-CN" altLang="en-US" sz="2000" b="1">
              <a:solidFill>
                <a:schemeClr val="accent1"/>
              </a:solidFill>
              <a:latin typeface="+mn-ea"/>
              <a:cs typeface="+mn-ea"/>
            </a:endParaRPr>
          </a:p>
        </p:txBody>
      </p:sp>
      <p:sp>
        <p:nvSpPr>
          <p:cNvPr id="7" name="任意多边形 6"/>
          <p:cNvSpPr/>
          <p:nvPr>
            <p:custDataLst>
              <p:tags r:id="rId9"/>
            </p:custDataLst>
          </p:nvPr>
        </p:nvSpPr>
        <p:spPr>
          <a:xfrm>
            <a:off x="1501720" y="1920757"/>
            <a:ext cx="3606629" cy="619365"/>
          </a:xfrm>
          <a:custGeom>
            <a:avLst/>
            <a:gdLst>
              <a:gd name="connsiteX0" fmla="*/ 0 w 4050"/>
              <a:gd name="connsiteY0" fmla="*/ 0 h 798"/>
              <a:gd name="connsiteX1" fmla="*/ 3411 w 4050"/>
              <a:gd name="connsiteY1" fmla="*/ 0 h 798"/>
              <a:gd name="connsiteX2" fmla="*/ 4050 w 4050"/>
              <a:gd name="connsiteY2" fmla="*/ 798 h 798"/>
            </a:gdLst>
            <a:ahLst/>
            <a:cxnLst>
              <a:cxn ang="0">
                <a:pos x="connsiteX0" y="connsiteY0"/>
              </a:cxn>
              <a:cxn ang="0">
                <a:pos x="connsiteX1" y="connsiteY1"/>
              </a:cxn>
              <a:cxn ang="0">
                <a:pos x="connsiteX2" y="connsiteY2"/>
              </a:cxn>
            </a:cxnLst>
            <a:rect l="l" t="t" r="r" b="b"/>
            <a:pathLst>
              <a:path w="4050" h="798">
                <a:moveTo>
                  <a:pt x="0" y="0"/>
                </a:moveTo>
                <a:lnTo>
                  <a:pt x="3411" y="0"/>
                </a:lnTo>
                <a:lnTo>
                  <a:pt x="4050" y="798"/>
                </a:lnTo>
              </a:path>
            </a:pathLst>
          </a:custGeom>
          <a:noFill/>
          <a:ln>
            <a:gradFill>
              <a:gsLst>
                <a:gs pos="0">
                  <a:schemeClr val="accent4"/>
                </a:gs>
                <a:gs pos="100000">
                  <a:schemeClr val="accent4">
                    <a:alpha val="0"/>
                  </a:schemeClr>
                </a:gs>
              </a:gsLst>
              <a:lin ang="10800000" scaled="0"/>
            </a:gra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a:bodyPr>
          <a:lstStyle/>
          <a:p>
            <a:pPr lvl="0" algn="ctr">
              <a:buClrTx/>
              <a:buSzTx/>
              <a:buFontTx/>
            </a:pPr>
            <a:endParaRPr lang="zh-CN" altLang="en-US">
              <a:sym typeface="+mn-ea"/>
            </a:endParaRPr>
          </a:p>
        </p:txBody>
      </p:sp>
      <p:sp>
        <p:nvSpPr>
          <p:cNvPr id="10" name="椭圆 9"/>
          <p:cNvSpPr/>
          <p:nvPr>
            <p:custDataLst>
              <p:tags r:id="rId10"/>
            </p:custDataLst>
          </p:nvPr>
        </p:nvSpPr>
        <p:spPr>
          <a:xfrm>
            <a:off x="1623143" y="4481275"/>
            <a:ext cx="8939346" cy="1896945"/>
          </a:xfrm>
          <a:prstGeom prst="ellipse">
            <a:avLst/>
          </a:prstGeom>
          <a:noFill/>
          <a:ln w="19050">
            <a:gradFill>
              <a:gsLst>
                <a:gs pos="31000">
                  <a:srgbClr val="AFC6FF">
                    <a:alpha val="0"/>
                  </a:srgbClr>
                </a:gs>
                <a:gs pos="77000">
                  <a:schemeClr val="accent1">
                    <a:lumMod val="60000"/>
                    <a:lumOff val="40000"/>
                    <a:alpha val="70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sp>
        <p:nvSpPr>
          <p:cNvPr id="11" name="椭圆 10"/>
          <p:cNvSpPr/>
          <p:nvPr>
            <p:custDataLst>
              <p:tags r:id="rId11"/>
            </p:custDataLst>
          </p:nvPr>
        </p:nvSpPr>
        <p:spPr>
          <a:xfrm>
            <a:off x="2620004" y="4481275"/>
            <a:ext cx="6945626" cy="1386009"/>
          </a:xfrm>
          <a:prstGeom prst="ellipse">
            <a:avLst/>
          </a:prstGeom>
          <a:noFill/>
          <a:ln w="53975">
            <a:gradFill>
              <a:gsLst>
                <a:gs pos="38000">
                  <a:srgbClr val="AFC6FF">
                    <a:alpha val="0"/>
                  </a:srgbClr>
                </a:gs>
                <a:gs pos="85000">
                  <a:schemeClr val="accent1">
                    <a:alpha val="65000"/>
                  </a:schemeClr>
                </a:gs>
              </a:gsLst>
              <a:lin ang="546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sp>
        <p:nvSpPr>
          <p:cNvPr id="27" name="矩形 26"/>
          <p:cNvSpPr/>
          <p:nvPr>
            <p:custDataLst>
              <p:tags r:id="rId12"/>
            </p:custDataLst>
          </p:nvPr>
        </p:nvSpPr>
        <p:spPr>
          <a:xfrm>
            <a:off x="1383248" y="1489804"/>
            <a:ext cx="2888281" cy="385957"/>
          </a:xfrm>
          <a:prstGeom prst="rect">
            <a:avLst/>
          </a:prstGeom>
          <a:noFill/>
        </p:spPr>
        <p:txBody>
          <a:bodyPr wrap="square" lIns="0" tIns="0" rIns="0" bIns="0" rtlCol="0" anchor="b" anchorCtr="0">
            <a:noAutofit/>
          </a:bodyPr>
          <a:lstStyle/>
          <a:p>
            <a:pPr algn="r">
              <a:spcBef>
                <a:spcPct val="0"/>
              </a:spcBef>
              <a:spcAft>
                <a:spcPct val="0"/>
              </a:spcAft>
            </a:pPr>
            <a:r>
              <a:rPr lang="zh-CN" altLang="en-US" sz="2000" b="1" dirty="0">
                <a:solidFill>
                  <a:schemeClr val="accent4"/>
                </a:solidFill>
                <a:latin typeface="+mn-ea"/>
                <a:cs typeface="+mn-ea"/>
              </a:rPr>
              <a:t>企业财产保险</a:t>
            </a:r>
            <a:endParaRPr lang="zh-CN" altLang="en-US" sz="2000" b="1" dirty="0">
              <a:solidFill>
                <a:schemeClr val="accent4"/>
              </a:solidFill>
              <a:latin typeface="+mn-ea"/>
              <a:cs typeface="+mn-ea"/>
            </a:endParaRPr>
          </a:p>
        </p:txBody>
      </p:sp>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dirty="0"/>
          </a:p>
        </p:txBody>
      </p:sp>
    </p:spTree>
    <p:custDataLst>
      <p:tags r:id="rId13"/>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标题 16"/>
          <p:cNvSpPr>
            <a:spLocks noGrp="1"/>
          </p:cNvSpPr>
          <p:nvPr>
            <p:ph type="title"/>
            <p:custDataLst>
              <p:tags r:id="rId1"/>
            </p:custDataLst>
          </p:nvPr>
        </p:nvSpPr>
        <p:spPr/>
        <p:txBody>
          <a:bodyPr/>
          <a:lstStyle/>
          <a:p>
            <a:pPr lvl="0"/>
            <a:r>
              <a:rPr lang="zh-CN" altLang="en-US"/>
              <a:t>企业财产保险主要产品简介</a:t>
            </a:r>
            <a:endParaRPr lang="zh-CN" altLang="en-US"/>
          </a:p>
        </p:txBody>
      </p:sp>
      <p:pic>
        <p:nvPicPr>
          <p:cNvPr id="8" name="图片 7"/>
          <p:cNvPicPr>
            <a:picLocks noChangeAspect="1"/>
          </p:cNvPicPr>
          <p:nvPr>
            <p:custDataLst>
              <p:tags r:id="rId2"/>
            </p:custDataLst>
          </p:nvPr>
        </p:nvPicPr>
        <p:blipFill>
          <a:blip r:embed="rId3">
            <a:extLst>
              <a:ext uri="{28A0092B-C50C-407E-A947-70E740481C1C}">
                <a14:useLocalDpi xmlns:a14="http://schemas.microsoft.com/office/drawing/2010/main" val="0"/>
              </a:ext>
            </a:extLst>
          </a:blip>
          <a:srcRect l="26462" r="26462"/>
          <a:stretch>
            <a:fillRect/>
          </a:stretch>
        </p:blipFill>
        <p:spPr>
          <a:xfrm>
            <a:off x="8219004" y="1362905"/>
            <a:ext cx="3277671" cy="4644000"/>
          </a:xfrm>
          <a:prstGeom prst="round1Rect">
            <a:avLst>
              <a:gd name="adj" fmla="val 39814"/>
            </a:avLst>
          </a:prstGeom>
          <a:ln w="9525" cap="flat" cmpd="sng" algn="ctr">
            <a:solidFill>
              <a:schemeClr val="accent1">
                <a:lumMod val="100000"/>
                <a:alpha val="28000"/>
              </a:schemeClr>
            </a:solidFill>
            <a:prstDash val="solid"/>
            <a:round/>
            <a:headEnd type="none" w="med" len="med"/>
            <a:tailEnd type="none" w="med" len="med"/>
          </a:ln>
          <a:effectLst>
            <a:outerShdw blurRad="203200" dist="38100" dir="2700000" algn="tl" rotWithShape="0">
              <a:schemeClr val="accent1">
                <a:alpha val="60000"/>
              </a:schemeClr>
            </a:outerShdw>
          </a:effectLst>
        </p:spPr>
      </p:pic>
      <p:sp>
        <p:nvSpPr>
          <p:cNvPr id="31" name="圆角矩形 30"/>
          <p:cNvSpPr/>
          <p:nvPr>
            <p:custDataLst>
              <p:tags r:id="rId4"/>
            </p:custDataLst>
          </p:nvPr>
        </p:nvSpPr>
        <p:spPr>
          <a:xfrm>
            <a:off x="998712" y="1358662"/>
            <a:ext cx="6729238" cy="1044000"/>
          </a:xfrm>
          <a:prstGeom prst="roundRect">
            <a:avLst>
              <a:gd name="adj" fmla="val 19464"/>
            </a:avLst>
          </a:prstGeom>
          <a:gradFill>
            <a:gsLst>
              <a:gs pos="0">
                <a:schemeClr val="accent1">
                  <a:lumMod val="20000"/>
                  <a:lumOff val="80000"/>
                  <a:alpha val="0"/>
                </a:schemeClr>
              </a:gs>
              <a:gs pos="100000">
                <a:schemeClr val="accent1">
                  <a:lumMod val="20000"/>
                  <a:lumOff val="80000"/>
                  <a:alpha val="44000"/>
                </a:schemeClr>
              </a:gs>
            </a:gsLst>
            <a:lin ang="108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600">
              <a:sym typeface="+mn-ea"/>
            </a:endParaRPr>
          </a:p>
        </p:txBody>
      </p:sp>
      <p:sp>
        <p:nvSpPr>
          <p:cNvPr id="66" name="圆角矩形 65"/>
          <p:cNvSpPr/>
          <p:nvPr>
            <p:custDataLst>
              <p:tags r:id="rId5"/>
            </p:custDataLst>
          </p:nvPr>
        </p:nvSpPr>
        <p:spPr>
          <a:xfrm>
            <a:off x="998712" y="2558580"/>
            <a:ext cx="6729238" cy="1044000"/>
          </a:xfrm>
          <a:prstGeom prst="roundRect">
            <a:avLst>
              <a:gd name="adj" fmla="val 19464"/>
            </a:avLst>
          </a:prstGeom>
          <a:gradFill>
            <a:gsLst>
              <a:gs pos="0">
                <a:schemeClr val="accent1">
                  <a:lumMod val="20000"/>
                  <a:lumOff val="80000"/>
                  <a:alpha val="0"/>
                </a:schemeClr>
              </a:gs>
              <a:gs pos="100000">
                <a:schemeClr val="accent1">
                  <a:lumMod val="20000"/>
                  <a:lumOff val="80000"/>
                  <a:alpha val="44000"/>
                </a:schemeClr>
              </a:gs>
            </a:gsLst>
            <a:lin ang="108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600">
              <a:sym typeface="+mn-ea"/>
            </a:endParaRPr>
          </a:p>
        </p:txBody>
      </p:sp>
      <p:sp>
        <p:nvSpPr>
          <p:cNvPr id="73" name="圆角矩形 72"/>
          <p:cNvSpPr/>
          <p:nvPr>
            <p:custDataLst>
              <p:tags r:id="rId6"/>
            </p:custDataLst>
          </p:nvPr>
        </p:nvSpPr>
        <p:spPr>
          <a:xfrm>
            <a:off x="998712" y="3758498"/>
            <a:ext cx="6729238" cy="1044000"/>
          </a:xfrm>
          <a:prstGeom prst="roundRect">
            <a:avLst>
              <a:gd name="adj" fmla="val 19464"/>
            </a:avLst>
          </a:prstGeom>
          <a:gradFill>
            <a:gsLst>
              <a:gs pos="0">
                <a:schemeClr val="accent1">
                  <a:lumMod val="20000"/>
                  <a:lumOff val="80000"/>
                  <a:alpha val="0"/>
                </a:schemeClr>
              </a:gs>
              <a:gs pos="100000">
                <a:schemeClr val="accent1">
                  <a:lumMod val="20000"/>
                  <a:lumOff val="80000"/>
                  <a:alpha val="44000"/>
                </a:schemeClr>
              </a:gs>
            </a:gsLst>
            <a:lin ang="108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600">
              <a:sym typeface="+mn-ea"/>
            </a:endParaRPr>
          </a:p>
        </p:txBody>
      </p:sp>
      <p:sp>
        <p:nvSpPr>
          <p:cNvPr id="79" name="圆角矩形 78"/>
          <p:cNvSpPr/>
          <p:nvPr>
            <p:custDataLst>
              <p:tags r:id="rId7"/>
            </p:custDataLst>
          </p:nvPr>
        </p:nvSpPr>
        <p:spPr>
          <a:xfrm>
            <a:off x="998712" y="4958417"/>
            <a:ext cx="6729238" cy="1044000"/>
          </a:xfrm>
          <a:prstGeom prst="roundRect">
            <a:avLst>
              <a:gd name="adj" fmla="val 19464"/>
            </a:avLst>
          </a:prstGeom>
          <a:gradFill>
            <a:gsLst>
              <a:gs pos="0">
                <a:schemeClr val="accent1">
                  <a:lumMod val="20000"/>
                  <a:lumOff val="80000"/>
                  <a:alpha val="0"/>
                </a:schemeClr>
              </a:gs>
              <a:gs pos="100000">
                <a:schemeClr val="accent1">
                  <a:lumMod val="20000"/>
                  <a:lumOff val="80000"/>
                  <a:alpha val="44000"/>
                </a:schemeClr>
              </a:gs>
            </a:gsLst>
            <a:lin ang="108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600">
              <a:sym typeface="+mn-ea"/>
            </a:endParaRPr>
          </a:p>
        </p:txBody>
      </p:sp>
      <p:sp>
        <p:nvSpPr>
          <p:cNvPr id="4" name="圆角矩形 35"/>
          <p:cNvSpPr/>
          <p:nvPr>
            <p:custDataLst>
              <p:tags r:id="rId8"/>
            </p:custDataLst>
          </p:nvPr>
        </p:nvSpPr>
        <p:spPr>
          <a:xfrm>
            <a:off x="636269" y="1556662"/>
            <a:ext cx="2088000" cy="648000"/>
          </a:xfrm>
          <a:prstGeom prst="roundRect">
            <a:avLst>
              <a:gd name="adj" fmla="val 15679"/>
            </a:avLst>
          </a:prstGeom>
          <a:solidFill>
            <a:schemeClr val="accent1"/>
          </a:solidFill>
          <a:ln>
            <a:solidFill>
              <a:schemeClr val="accent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spcBef>
                <a:spcPct val="0"/>
              </a:spcBef>
              <a:spcAft>
                <a:spcPct val="0"/>
              </a:spcAft>
            </a:pPr>
            <a:r>
              <a:rPr lang="zh-CN" altLang="en-US" sz="2000" b="1">
                <a:solidFill>
                  <a:schemeClr val="lt1">
                    <a:lumMod val="100000"/>
                  </a:schemeClr>
                </a:solidFill>
                <a:latin typeface="+mn-ea"/>
                <a:cs typeface="+mn-ea"/>
                <a:sym typeface="+mn-ea"/>
              </a:rPr>
              <a:t>财产险</a:t>
            </a:r>
            <a:endParaRPr lang="zh-CN" altLang="en-US" sz="2000" b="1">
              <a:solidFill>
                <a:schemeClr val="lt1">
                  <a:lumMod val="100000"/>
                </a:schemeClr>
              </a:solidFill>
              <a:latin typeface="+mn-ea"/>
              <a:cs typeface="+mn-ea"/>
              <a:sym typeface="+mn-ea"/>
            </a:endParaRPr>
          </a:p>
        </p:txBody>
      </p:sp>
      <p:sp>
        <p:nvSpPr>
          <p:cNvPr id="2" name="圆角矩形 35"/>
          <p:cNvSpPr/>
          <p:nvPr>
            <p:custDataLst>
              <p:tags r:id="rId9"/>
            </p:custDataLst>
          </p:nvPr>
        </p:nvSpPr>
        <p:spPr>
          <a:xfrm>
            <a:off x="636269" y="5156417"/>
            <a:ext cx="2088000" cy="648000"/>
          </a:xfrm>
          <a:prstGeom prst="roundRect">
            <a:avLst>
              <a:gd name="adj" fmla="val 15679"/>
            </a:avLst>
          </a:prstGeom>
          <a:solidFill>
            <a:schemeClr val="accent1"/>
          </a:solidFill>
          <a:ln>
            <a:solidFill>
              <a:schemeClr val="accent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spcBef>
                <a:spcPct val="0"/>
              </a:spcBef>
              <a:spcAft>
                <a:spcPct val="0"/>
              </a:spcAft>
            </a:pPr>
            <a:r>
              <a:rPr lang="zh-CN" altLang="en-US" sz="2000" b="1">
                <a:solidFill>
                  <a:schemeClr val="lt1">
                    <a:lumMod val="100000"/>
                  </a:schemeClr>
                </a:solidFill>
                <a:latin typeface="+mn-ea"/>
                <a:cs typeface="+mn-ea"/>
                <a:sym typeface="+mn-ea"/>
              </a:rPr>
              <a:t>现金保险</a:t>
            </a:r>
            <a:endParaRPr lang="zh-CN" altLang="en-US" sz="2000" b="1">
              <a:solidFill>
                <a:schemeClr val="lt1">
                  <a:lumMod val="100000"/>
                </a:schemeClr>
              </a:solidFill>
              <a:latin typeface="+mn-ea"/>
              <a:cs typeface="+mn-ea"/>
              <a:sym typeface="+mn-ea"/>
            </a:endParaRPr>
          </a:p>
        </p:txBody>
      </p:sp>
      <p:sp>
        <p:nvSpPr>
          <p:cNvPr id="11" name="圆角矩形 35"/>
          <p:cNvSpPr/>
          <p:nvPr>
            <p:custDataLst>
              <p:tags r:id="rId10"/>
            </p:custDataLst>
          </p:nvPr>
        </p:nvSpPr>
        <p:spPr>
          <a:xfrm>
            <a:off x="636269" y="3956498"/>
            <a:ext cx="2088000" cy="648000"/>
          </a:xfrm>
          <a:prstGeom prst="roundRect">
            <a:avLst>
              <a:gd name="adj" fmla="val 15679"/>
            </a:avLst>
          </a:prstGeom>
          <a:solidFill>
            <a:schemeClr val="accent1"/>
          </a:solidFill>
          <a:ln>
            <a:solidFill>
              <a:schemeClr val="accent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spcBef>
                <a:spcPct val="0"/>
              </a:spcBef>
              <a:spcAft>
                <a:spcPct val="0"/>
              </a:spcAft>
            </a:pPr>
            <a:r>
              <a:rPr lang="zh-CN" altLang="en-US" sz="2000" b="1">
                <a:solidFill>
                  <a:schemeClr val="lt1">
                    <a:lumMod val="100000"/>
                  </a:schemeClr>
                </a:solidFill>
                <a:latin typeface="+mn-ea"/>
                <a:cs typeface="+mn-ea"/>
                <a:sym typeface="+mn-ea"/>
              </a:rPr>
              <a:t>营业中断保险</a:t>
            </a:r>
            <a:endParaRPr lang="zh-CN" altLang="en-US" sz="2000" b="1">
              <a:solidFill>
                <a:schemeClr val="lt1">
                  <a:lumMod val="100000"/>
                </a:schemeClr>
              </a:solidFill>
              <a:latin typeface="+mn-ea"/>
              <a:cs typeface="+mn-ea"/>
              <a:sym typeface="+mn-ea"/>
            </a:endParaRPr>
          </a:p>
        </p:txBody>
      </p:sp>
      <p:sp>
        <p:nvSpPr>
          <p:cNvPr id="3" name="圆角矩形 35"/>
          <p:cNvSpPr/>
          <p:nvPr>
            <p:custDataLst>
              <p:tags r:id="rId11"/>
            </p:custDataLst>
          </p:nvPr>
        </p:nvSpPr>
        <p:spPr>
          <a:xfrm>
            <a:off x="636269" y="2756580"/>
            <a:ext cx="2088000" cy="648000"/>
          </a:xfrm>
          <a:prstGeom prst="roundRect">
            <a:avLst>
              <a:gd name="adj" fmla="val 15679"/>
            </a:avLst>
          </a:prstGeom>
          <a:solidFill>
            <a:schemeClr val="accent1"/>
          </a:solidFill>
          <a:ln>
            <a:solidFill>
              <a:schemeClr val="accent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spcBef>
                <a:spcPct val="0"/>
              </a:spcBef>
              <a:spcAft>
                <a:spcPct val="0"/>
              </a:spcAft>
            </a:pPr>
            <a:r>
              <a:rPr lang="zh-CN" altLang="en-US" sz="2000" b="1">
                <a:solidFill>
                  <a:schemeClr val="lt1">
                    <a:lumMod val="100000"/>
                  </a:schemeClr>
                </a:solidFill>
                <a:latin typeface="+mn-ea"/>
                <a:cs typeface="+mn-ea"/>
                <a:sym typeface="+mn-ea"/>
              </a:rPr>
              <a:t>机器损坏保险</a:t>
            </a:r>
            <a:endParaRPr lang="zh-CN" altLang="en-US" sz="2000" b="1">
              <a:solidFill>
                <a:schemeClr val="lt1">
                  <a:lumMod val="100000"/>
                </a:schemeClr>
              </a:solidFill>
              <a:latin typeface="+mn-ea"/>
              <a:cs typeface="+mn-ea"/>
              <a:sym typeface="+mn-ea"/>
            </a:endParaRPr>
          </a:p>
        </p:txBody>
      </p:sp>
      <p:sp>
        <p:nvSpPr>
          <p:cNvPr id="7" name="矩形 6"/>
          <p:cNvSpPr/>
          <p:nvPr>
            <p:custDataLst>
              <p:tags r:id="rId12"/>
            </p:custDataLst>
          </p:nvPr>
        </p:nvSpPr>
        <p:spPr>
          <a:xfrm>
            <a:off x="2991939" y="1358661"/>
            <a:ext cx="4655858" cy="1043999"/>
          </a:xfrm>
          <a:prstGeom prst="rect">
            <a:avLst/>
          </a:prstGeom>
          <a:noFill/>
        </p:spPr>
        <p:txBody>
          <a:bodyPr wrap="square" lIns="0" tIns="0" rIns="0" bIns="0" rtlCol="0" anchor="ctr" anchorCtr="0">
            <a:noAutofit/>
          </a:bodyPr>
          <a:lstStyle/>
          <a:p>
            <a:pPr algn="just" fontAlgn="b">
              <a:lnSpc>
                <a:spcPct val="150000"/>
              </a:lnSpc>
              <a:spcBef>
                <a:spcPct val="0"/>
              </a:spcBef>
              <a:spcAft>
                <a:spcPct val="0"/>
              </a:spcAft>
            </a:pPr>
            <a:r>
              <a:rPr lang="zh-CN" altLang="en-US" sz="800">
                <a:solidFill>
                  <a:schemeClr val="tx1">
                    <a:lumMod val="85000"/>
                    <a:lumOff val="15000"/>
                  </a:schemeClr>
                </a:solidFill>
                <a:latin typeface="+mn-ea"/>
                <a:cs typeface="+mn-ea"/>
              </a:rPr>
              <a:t>基本险保险责任：火灾、雷击、爆炸、空中物体坠落；</a:t>
            </a:r>
            <a:endParaRPr lang="zh-CN" altLang="en-US" sz="800">
              <a:solidFill>
                <a:schemeClr val="tx1">
                  <a:lumMod val="85000"/>
                  <a:lumOff val="15000"/>
                </a:schemeClr>
              </a:solidFill>
              <a:latin typeface="+mn-ea"/>
              <a:cs typeface="+mn-ea"/>
            </a:endParaRPr>
          </a:p>
          <a:p>
            <a:pPr algn="just" fontAlgn="b">
              <a:lnSpc>
                <a:spcPct val="150000"/>
              </a:lnSpc>
              <a:spcBef>
                <a:spcPct val="0"/>
              </a:spcBef>
              <a:spcAft>
                <a:spcPct val="0"/>
              </a:spcAft>
            </a:pPr>
            <a:r>
              <a:rPr lang="zh-CN" altLang="en-US" sz="800">
                <a:solidFill>
                  <a:schemeClr val="tx1">
                    <a:lumMod val="85000"/>
                    <a:lumOff val="15000"/>
                  </a:schemeClr>
                </a:solidFill>
                <a:latin typeface="+mn-ea"/>
                <a:cs typeface="+mn-ea"/>
              </a:rPr>
              <a:t>综合险保险责任：基本险责任外增加暴雨、洪水、暴风、龙卷风、冰雹、台风、飓风、暴雪、冰凌、突发性滑坡、崩塌、泥石流、地面突然下陷下沉等自然灾害；</a:t>
            </a:r>
            <a:endParaRPr lang="zh-CN" altLang="en-US" sz="800">
              <a:solidFill>
                <a:schemeClr val="tx1">
                  <a:lumMod val="85000"/>
                  <a:lumOff val="15000"/>
                </a:schemeClr>
              </a:solidFill>
              <a:latin typeface="+mn-ea"/>
              <a:cs typeface="+mn-ea"/>
            </a:endParaRPr>
          </a:p>
          <a:p>
            <a:pPr algn="just" fontAlgn="b">
              <a:lnSpc>
                <a:spcPct val="150000"/>
              </a:lnSpc>
              <a:spcBef>
                <a:spcPct val="0"/>
              </a:spcBef>
              <a:spcAft>
                <a:spcPct val="0"/>
              </a:spcAft>
            </a:pPr>
            <a:r>
              <a:rPr lang="zh-CN" altLang="en-US" sz="800">
                <a:solidFill>
                  <a:schemeClr val="tx1">
                    <a:lumMod val="85000"/>
                    <a:lumOff val="15000"/>
                  </a:schemeClr>
                </a:solidFill>
                <a:latin typeface="+mn-ea"/>
                <a:cs typeface="+mn-ea"/>
              </a:rPr>
              <a:t>一切险保险责任：除免责条款约定的内容外，都是保险责任。</a:t>
            </a:r>
            <a:endParaRPr lang="zh-CN" altLang="en-US" sz="800">
              <a:solidFill>
                <a:schemeClr val="tx1">
                  <a:lumMod val="85000"/>
                  <a:lumOff val="15000"/>
                </a:schemeClr>
              </a:solidFill>
              <a:latin typeface="+mn-ea"/>
              <a:cs typeface="+mn-ea"/>
            </a:endParaRPr>
          </a:p>
        </p:txBody>
      </p:sp>
      <p:sp>
        <p:nvSpPr>
          <p:cNvPr id="5" name="矩形 4"/>
          <p:cNvSpPr/>
          <p:nvPr>
            <p:custDataLst>
              <p:tags r:id="rId13"/>
            </p:custDataLst>
          </p:nvPr>
        </p:nvSpPr>
        <p:spPr>
          <a:xfrm>
            <a:off x="2991939" y="2558579"/>
            <a:ext cx="4655858" cy="1043999"/>
          </a:xfrm>
          <a:prstGeom prst="rect">
            <a:avLst/>
          </a:prstGeom>
          <a:noFill/>
        </p:spPr>
        <p:txBody>
          <a:bodyPr wrap="square" lIns="0" tIns="0" rIns="0" bIns="0" rtlCol="0" anchor="ctr" anchorCtr="0">
            <a:noAutofit/>
          </a:bodyPr>
          <a:lstStyle/>
          <a:p>
            <a:pPr algn="just" fontAlgn="b">
              <a:lnSpc>
                <a:spcPct val="150000"/>
              </a:lnSpc>
              <a:spcBef>
                <a:spcPct val="0"/>
              </a:spcBef>
              <a:spcAft>
                <a:spcPct val="0"/>
              </a:spcAft>
            </a:pPr>
            <a:r>
              <a:rPr lang="zh-CN" altLang="en-US" sz="800">
                <a:solidFill>
                  <a:schemeClr val="tx1">
                    <a:lumMod val="85000"/>
                    <a:lumOff val="15000"/>
                  </a:schemeClr>
                </a:solidFill>
                <a:latin typeface="+mn-ea"/>
                <a:cs typeface="+mn-ea"/>
              </a:rPr>
              <a:t>(一) 设计、制造或安装错误、铸造和原材料缺陷；</a:t>
            </a:r>
            <a:endParaRPr lang="zh-CN" altLang="en-US" sz="800">
              <a:solidFill>
                <a:schemeClr val="tx1">
                  <a:lumMod val="85000"/>
                  <a:lumOff val="15000"/>
                </a:schemeClr>
              </a:solidFill>
              <a:latin typeface="+mn-ea"/>
              <a:cs typeface="+mn-ea"/>
            </a:endParaRPr>
          </a:p>
          <a:p>
            <a:pPr algn="just" fontAlgn="b">
              <a:lnSpc>
                <a:spcPct val="150000"/>
              </a:lnSpc>
              <a:spcBef>
                <a:spcPct val="0"/>
              </a:spcBef>
              <a:spcAft>
                <a:spcPct val="0"/>
              </a:spcAft>
            </a:pPr>
            <a:r>
              <a:rPr lang="zh-CN" altLang="en-US" sz="800">
                <a:solidFill>
                  <a:schemeClr val="tx1">
                    <a:lumMod val="85000"/>
                    <a:lumOff val="15000"/>
                  </a:schemeClr>
                </a:solidFill>
                <a:latin typeface="+mn-ea"/>
                <a:cs typeface="+mn-ea"/>
              </a:rPr>
              <a:t>(二) 工人、技术人员操作错误、缺乏经验、技术不善、疏忽、过失、恶意行为；</a:t>
            </a:r>
            <a:endParaRPr lang="zh-CN" altLang="en-US" sz="800">
              <a:solidFill>
                <a:schemeClr val="tx1">
                  <a:lumMod val="85000"/>
                  <a:lumOff val="15000"/>
                </a:schemeClr>
              </a:solidFill>
              <a:latin typeface="+mn-ea"/>
              <a:cs typeface="+mn-ea"/>
            </a:endParaRPr>
          </a:p>
          <a:p>
            <a:pPr algn="just" fontAlgn="b">
              <a:lnSpc>
                <a:spcPct val="150000"/>
              </a:lnSpc>
              <a:spcBef>
                <a:spcPct val="0"/>
              </a:spcBef>
              <a:spcAft>
                <a:spcPct val="0"/>
              </a:spcAft>
            </a:pPr>
            <a:r>
              <a:rPr lang="zh-CN" altLang="en-US" sz="800">
                <a:solidFill>
                  <a:schemeClr val="tx1">
                    <a:lumMod val="85000"/>
                    <a:lumOff val="15000"/>
                  </a:schemeClr>
                </a:solidFill>
                <a:latin typeface="+mn-ea"/>
                <a:cs typeface="+mn-ea"/>
              </a:rPr>
              <a:t>(三) 离心力引起的断裂；</a:t>
            </a:r>
            <a:endParaRPr lang="zh-CN" altLang="en-US" sz="800">
              <a:solidFill>
                <a:schemeClr val="tx1">
                  <a:lumMod val="85000"/>
                  <a:lumOff val="15000"/>
                </a:schemeClr>
              </a:solidFill>
              <a:latin typeface="+mn-ea"/>
              <a:cs typeface="+mn-ea"/>
            </a:endParaRPr>
          </a:p>
          <a:p>
            <a:pPr algn="just" fontAlgn="b">
              <a:lnSpc>
                <a:spcPct val="150000"/>
              </a:lnSpc>
              <a:spcBef>
                <a:spcPct val="0"/>
              </a:spcBef>
              <a:spcAft>
                <a:spcPct val="0"/>
              </a:spcAft>
            </a:pPr>
            <a:r>
              <a:rPr lang="zh-CN" altLang="en-US" sz="800">
                <a:solidFill>
                  <a:schemeClr val="tx1">
                    <a:lumMod val="85000"/>
                    <a:lumOff val="15000"/>
                  </a:schemeClr>
                </a:solidFill>
                <a:latin typeface="+mn-ea"/>
                <a:cs typeface="+mn-ea"/>
              </a:rPr>
              <a:t>(四) 超负荷、超电压、碰线、电弧、漏电、短路、大气放电、感应电及其他电气原因；</a:t>
            </a:r>
            <a:endParaRPr lang="zh-CN" altLang="en-US" sz="800">
              <a:solidFill>
                <a:schemeClr val="tx1">
                  <a:lumMod val="85000"/>
                  <a:lumOff val="15000"/>
                </a:schemeClr>
              </a:solidFill>
              <a:latin typeface="+mn-ea"/>
              <a:cs typeface="+mn-ea"/>
            </a:endParaRPr>
          </a:p>
          <a:p>
            <a:pPr algn="just" fontAlgn="b">
              <a:lnSpc>
                <a:spcPct val="150000"/>
              </a:lnSpc>
              <a:spcBef>
                <a:spcPct val="0"/>
              </a:spcBef>
              <a:spcAft>
                <a:spcPct val="0"/>
              </a:spcAft>
            </a:pPr>
            <a:r>
              <a:rPr lang="zh-CN" altLang="en-US" sz="800">
                <a:solidFill>
                  <a:schemeClr val="tx1">
                    <a:lumMod val="85000"/>
                    <a:lumOff val="15000"/>
                  </a:schemeClr>
                </a:solidFill>
                <a:latin typeface="+mn-ea"/>
                <a:cs typeface="+mn-ea"/>
              </a:rPr>
              <a:t>（五）除本条款中“责任免除”规定以外的其他原因。</a:t>
            </a:r>
            <a:endParaRPr lang="zh-CN" altLang="en-US" sz="800">
              <a:solidFill>
                <a:schemeClr val="tx1">
                  <a:lumMod val="85000"/>
                  <a:lumOff val="15000"/>
                </a:schemeClr>
              </a:solidFill>
              <a:latin typeface="+mn-ea"/>
              <a:cs typeface="+mn-ea"/>
            </a:endParaRPr>
          </a:p>
          <a:p>
            <a:pPr algn="just" fontAlgn="b">
              <a:lnSpc>
                <a:spcPct val="150000"/>
              </a:lnSpc>
              <a:spcBef>
                <a:spcPct val="0"/>
              </a:spcBef>
              <a:spcAft>
                <a:spcPct val="0"/>
              </a:spcAft>
            </a:pPr>
            <a:r>
              <a:rPr lang="zh-CN" altLang="en-US" sz="800">
                <a:solidFill>
                  <a:schemeClr val="tx1">
                    <a:lumMod val="85000"/>
                    <a:lumOff val="15000"/>
                  </a:schemeClr>
                </a:solidFill>
                <a:latin typeface="+mn-ea"/>
                <a:cs typeface="+mn-ea"/>
              </a:rPr>
              <a:t> 保险事故发生后，被保险人为防止或减少保险标的的损失所支付的必要的、合理的费用，保险人按照本保险合同的约定也负责赔偿。</a:t>
            </a:r>
            <a:endParaRPr lang="zh-CN" altLang="en-US" sz="800">
              <a:solidFill>
                <a:schemeClr val="tx1">
                  <a:lumMod val="85000"/>
                  <a:lumOff val="15000"/>
                </a:schemeClr>
              </a:solidFill>
              <a:latin typeface="+mn-ea"/>
              <a:cs typeface="+mn-ea"/>
            </a:endParaRPr>
          </a:p>
        </p:txBody>
      </p:sp>
      <p:sp>
        <p:nvSpPr>
          <p:cNvPr id="6" name="矩形 5"/>
          <p:cNvSpPr/>
          <p:nvPr>
            <p:custDataLst>
              <p:tags r:id="rId14"/>
            </p:custDataLst>
          </p:nvPr>
        </p:nvSpPr>
        <p:spPr>
          <a:xfrm>
            <a:off x="2991939" y="3758497"/>
            <a:ext cx="4655858" cy="1044000"/>
          </a:xfrm>
          <a:prstGeom prst="rect">
            <a:avLst/>
          </a:prstGeom>
          <a:noFill/>
        </p:spPr>
        <p:txBody>
          <a:bodyPr wrap="square" lIns="0" tIns="0" rIns="0" bIns="0" rtlCol="0" anchor="ctr" anchorCtr="0">
            <a:noAutofit/>
          </a:bodyPr>
          <a:lstStyle/>
          <a:p>
            <a:pPr algn="just" fontAlgn="b">
              <a:lnSpc>
                <a:spcPct val="150000"/>
              </a:lnSpc>
              <a:spcBef>
                <a:spcPct val="0"/>
              </a:spcBef>
              <a:spcAft>
                <a:spcPct val="0"/>
              </a:spcAft>
            </a:pPr>
            <a:r>
              <a:rPr lang="zh-CN" altLang="en-US" sz="1600" dirty="0">
                <a:solidFill>
                  <a:schemeClr val="tx1">
                    <a:lumMod val="85000"/>
                    <a:lumOff val="15000"/>
                  </a:schemeClr>
                </a:solidFill>
                <a:latin typeface="+mn-ea"/>
                <a:cs typeface="+mn-ea"/>
              </a:rPr>
              <a:t> </a:t>
            </a:r>
            <a:r>
              <a:rPr lang="zh-CN" altLang="en-US" sz="800" dirty="0">
                <a:solidFill>
                  <a:schemeClr val="tx1">
                    <a:lumMod val="85000"/>
                    <a:lumOff val="15000"/>
                  </a:schemeClr>
                </a:solidFill>
                <a:latin typeface="+mn-ea"/>
                <a:cs typeface="+mn-ea"/>
              </a:rPr>
              <a:t>在保险期间内，被保险人因物质损失保险合同主险条款所承保的风险造成营业所使用的物质财产遭受损失（以下简称“物质保险损失”），导致被保险人营业受到干扰或中断，由此产生的赔偿期间内的毛利润损失，保险人按照本保险合同的约定负责赔偿。</a:t>
            </a:r>
            <a:endParaRPr lang="zh-CN" altLang="en-US" sz="800" dirty="0">
              <a:solidFill>
                <a:schemeClr val="tx1">
                  <a:lumMod val="85000"/>
                  <a:lumOff val="15000"/>
                </a:schemeClr>
              </a:solidFill>
              <a:latin typeface="+mn-ea"/>
              <a:cs typeface="+mn-ea"/>
            </a:endParaRPr>
          </a:p>
        </p:txBody>
      </p:sp>
      <p:sp>
        <p:nvSpPr>
          <p:cNvPr id="15" name="矩形 14"/>
          <p:cNvSpPr/>
          <p:nvPr>
            <p:custDataLst>
              <p:tags r:id="rId15"/>
            </p:custDataLst>
          </p:nvPr>
        </p:nvSpPr>
        <p:spPr>
          <a:xfrm>
            <a:off x="2991939" y="4958416"/>
            <a:ext cx="4655858" cy="1044000"/>
          </a:xfrm>
          <a:prstGeom prst="rect">
            <a:avLst/>
          </a:prstGeom>
          <a:noFill/>
        </p:spPr>
        <p:txBody>
          <a:bodyPr wrap="square" lIns="0" tIns="0" rIns="0" bIns="0" rtlCol="0" anchor="ctr" anchorCtr="0">
            <a:noAutofit/>
          </a:bodyPr>
          <a:lstStyle/>
          <a:p>
            <a:pPr algn="just" fontAlgn="b">
              <a:lnSpc>
                <a:spcPct val="150000"/>
              </a:lnSpc>
              <a:spcBef>
                <a:spcPct val="0"/>
              </a:spcBef>
              <a:spcAft>
                <a:spcPct val="0"/>
              </a:spcAft>
            </a:pPr>
            <a:r>
              <a:rPr lang="zh-CN" altLang="en-US" sz="800">
                <a:solidFill>
                  <a:schemeClr val="tx1">
                    <a:lumMod val="85000"/>
                    <a:lumOff val="15000"/>
                  </a:schemeClr>
                </a:solidFill>
                <a:latin typeface="+mn-ea"/>
                <a:cs typeface="+mn-ea"/>
              </a:rPr>
              <a:t>（一）火灾、爆炸、洪水；</a:t>
            </a:r>
            <a:endParaRPr lang="zh-CN" altLang="en-US" sz="800">
              <a:solidFill>
                <a:schemeClr val="tx1">
                  <a:lumMod val="85000"/>
                  <a:lumOff val="15000"/>
                </a:schemeClr>
              </a:solidFill>
              <a:latin typeface="+mn-ea"/>
              <a:cs typeface="+mn-ea"/>
            </a:endParaRPr>
          </a:p>
          <a:p>
            <a:pPr algn="just" fontAlgn="b">
              <a:lnSpc>
                <a:spcPct val="150000"/>
              </a:lnSpc>
              <a:spcBef>
                <a:spcPct val="0"/>
              </a:spcBef>
              <a:spcAft>
                <a:spcPct val="0"/>
              </a:spcAft>
            </a:pPr>
            <a:r>
              <a:rPr lang="zh-CN" altLang="en-US" sz="800">
                <a:solidFill>
                  <a:schemeClr val="tx1">
                    <a:lumMod val="85000"/>
                    <a:lumOff val="15000"/>
                  </a:schemeClr>
                </a:solidFill>
                <a:latin typeface="+mn-ea"/>
                <a:cs typeface="+mn-ea"/>
              </a:rPr>
              <a:t>（二）被保险人的雇员在前往银行送款或自银行提款回程中遭受抢劫；</a:t>
            </a:r>
            <a:endParaRPr lang="zh-CN" altLang="en-US" sz="800">
              <a:solidFill>
                <a:schemeClr val="tx1">
                  <a:lumMod val="85000"/>
                  <a:lumOff val="15000"/>
                </a:schemeClr>
              </a:solidFill>
              <a:latin typeface="+mn-ea"/>
              <a:cs typeface="+mn-ea"/>
            </a:endParaRPr>
          </a:p>
          <a:p>
            <a:pPr algn="just" fontAlgn="b">
              <a:lnSpc>
                <a:spcPct val="150000"/>
              </a:lnSpc>
              <a:spcBef>
                <a:spcPct val="0"/>
              </a:spcBef>
              <a:spcAft>
                <a:spcPct val="0"/>
              </a:spcAft>
            </a:pPr>
            <a:r>
              <a:rPr lang="zh-CN" altLang="en-US" sz="800">
                <a:solidFill>
                  <a:schemeClr val="tx1">
                    <a:lumMod val="85000"/>
                    <a:lumOff val="15000"/>
                  </a:schemeClr>
                </a:solidFill>
                <a:latin typeface="+mn-ea"/>
                <a:cs typeface="+mn-ea"/>
              </a:rPr>
              <a:t>（三）存放在金库、保险箱（柜）内遭受盗窃或抢劫；</a:t>
            </a:r>
            <a:endParaRPr lang="zh-CN" altLang="en-US" sz="800">
              <a:solidFill>
                <a:schemeClr val="tx1">
                  <a:lumMod val="85000"/>
                  <a:lumOff val="15000"/>
                </a:schemeClr>
              </a:solidFill>
              <a:latin typeface="+mn-ea"/>
              <a:cs typeface="+mn-ea"/>
            </a:endParaRPr>
          </a:p>
          <a:p>
            <a:pPr algn="just" fontAlgn="b">
              <a:lnSpc>
                <a:spcPct val="150000"/>
              </a:lnSpc>
              <a:spcBef>
                <a:spcPct val="0"/>
              </a:spcBef>
              <a:spcAft>
                <a:spcPct val="0"/>
              </a:spcAft>
            </a:pPr>
            <a:r>
              <a:rPr lang="zh-CN" altLang="en-US" sz="800">
                <a:solidFill>
                  <a:schemeClr val="tx1">
                    <a:lumMod val="85000"/>
                    <a:lumOff val="15000"/>
                  </a:schemeClr>
                </a:solidFill>
                <a:latin typeface="+mn-ea"/>
                <a:cs typeface="+mn-ea"/>
              </a:rPr>
              <a:t>（四）在营业过程中遭受抢劫。</a:t>
            </a:r>
            <a:endParaRPr lang="zh-CN" altLang="en-US" sz="800">
              <a:solidFill>
                <a:schemeClr val="tx1">
                  <a:lumMod val="85000"/>
                  <a:lumOff val="15000"/>
                </a:schemeClr>
              </a:solidFill>
              <a:latin typeface="+mn-ea"/>
              <a:cs typeface="+mn-ea"/>
            </a:endParaRPr>
          </a:p>
          <a:p>
            <a:pPr algn="just" fontAlgn="b">
              <a:lnSpc>
                <a:spcPct val="150000"/>
              </a:lnSpc>
              <a:spcBef>
                <a:spcPct val="0"/>
              </a:spcBef>
              <a:spcAft>
                <a:spcPct val="0"/>
              </a:spcAft>
            </a:pPr>
            <a:r>
              <a:rPr lang="zh-CN" altLang="en-US" sz="800">
                <a:solidFill>
                  <a:schemeClr val="tx1">
                    <a:lumMod val="85000"/>
                    <a:lumOff val="15000"/>
                  </a:schemeClr>
                </a:solidFill>
                <a:latin typeface="+mn-ea"/>
                <a:cs typeface="+mn-ea"/>
              </a:rPr>
              <a:t>  保险事故发生后，被保险人为防止或者减少保险标的的损失所支付的必要的、合理的费用，保险人按照本保险合同的约定也负责赔偿。</a:t>
            </a:r>
            <a:endParaRPr lang="zh-CN" altLang="en-US" sz="800">
              <a:solidFill>
                <a:schemeClr val="tx1">
                  <a:lumMod val="85000"/>
                  <a:lumOff val="15000"/>
                </a:schemeClr>
              </a:solidFill>
              <a:latin typeface="+mn-ea"/>
              <a:cs typeface="+mn-ea"/>
            </a:endParaRPr>
          </a:p>
        </p:txBody>
      </p:sp>
      <p:sp>
        <p:nvSpPr>
          <p:cNvPr id="9" name="灯片编号占位符 8"/>
          <p:cNvSpPr>
            <a:spLocks noGrp="1"/>
          </p:cNvSpPr>
          <p:nvPr>
            <p:ph type="sldNum" sz="quarter" idx="12"/>
          </p:nvPr>
        </p:nvSpPr>
        <p:spPr/>
        <p:txBody>
          <a:bodyPr/>
          <a:p>
            <a:fld id="{49AE70B2-8BF9-45C0-BB95-33D1B9D3A854}" type="slidenum">
              <a:rPr lang="zh-CN" altLang="en-US" smtClean="0"/>
            </a:fld>
            <a:endParaRPr lang="zh-CN" altLang="en-US" dirty="0"/>
          </a:p>
        </p:txBody>
      </p:sp>
    </p:spTree>
    <p:custDataLst>
      <p:tags r:id="rId16"/>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标题 16"/>
          <p:cNvSpPr>
            <a:spLocks noGrp="1"/>
          </p:cNvSpPr>
          <p:nvPr>
            <p:ph type="title"/>
            <p:custDataLst>
              <p:tags r:id="rId1"/>
            </p:custDataLst>
          </p:nvPr>
        </p:nvSpPr>
        <p:spPr/>
        <p:txBody>
          <a:bodyPr/>
          <a:lstStyle/>
          <a:p>
            <a:pPr lvl="0"/>
            <a:r>
              <a:rPr lang="zh-CN" altLang="en-US"/>
              <a:t>工程保险主要产品简介</a:t>
            </a:r>
            <a:endParaRPr lang="zh-CN" altLang="en-US"/>
          </a:p>
        </p:txBody>
      </p:sp>
      <p:pic>
        <p:nvPicPr>
          <p:cNvPr id="8" name="图片 7"/>
          <p:cNvPicPr>
            <a:picLocks noChangeAspect="1"/>
          </p:cNvPicPr>
          <p:nvPr>
            <p:custDataLst>
              <p:tags r:id="rId2"/>
            </p:custDataLst>
          </p:nvPr>
        </p:nvPicPr>
        <p:blipFill>
          <a:blip r:embed="rId3">
            <a:extLst>
              <a:ext uri="{28A0092B-C50C-407E-A947-70E740481C1C}">
                <a14:useLocalDpi xmlns:a14="http://schemas.microsoft.com/office/drawing/2010/main" val="0"/>
              </a:ext>
            </a:extLst>
          </a:blip>
          <a:srcRect l="26462" r="26462"/>
          <a:stretch>
            <a:fillRect/>
          </a:stretch>
        </p:blipFill>
        <p:spPr>
          <a:xfrm>
            <a:off x="8219004" y="1362905"/>
            <a:ext cx="3277671" cy="4644000"/>
          </a:xfrm>
          <a:prstGeom prst="round1Rect">
            <a:avLst>
              <a:gd name="adj" fmla="val 39814"/>
            </a:avLst>
          </a:prstGeom>
          <a:ln w="9525" cap="flat" cmpd="sng" algn="ctr">
            <a:solidFill>
              <a:schemeClr val="accent1">
                <a:lumMod val="100000"/>
                <a:alpha val="28000"/>
              </a:schemeClr>
            </a:solidFill>
            <a:prstDash val="solid"/>
            <a:round/>
            <a:headEnd type="none" w="med" len="med"/>
            <a:tailEnd type="none" w="med" len="med"/>
          </a:ln>
          <a:effectLst>
            <a:outerShdw blurRad="203200" dist="38100" dir="2700000" algn="tl" rotWithShape="0">
              <a:schemeClr val="accent1">
                <a:alpha val="60000"/>
              </a:schemeClr>
            </a:outerShdw>
          </a:effectLst>
        </p:spPr>
      </p:pic>
      <p:sp>
        <p:nvSpPr>
          <p:cNvPr id="31" name="圆角矩形 30"/>
          <p:cNvSpPr/>
          <p:nvPr>
            <p:custDataLst>
              <p:tags r:id="rId4"/>
            </p:custDataLst>
          </p:nvPr>
        </p:nvSpPr>
        <p:spPr>
          <a:xfrm>
            <a:off x="998712" y="1358662"/>
            <a:ext cx="6729238" cy="1044000"/>
          </a:xfrm>
          <a:prstGeom prst="roundRect">
            <a:avLst>
              <a:gd name="adj" fmla="val 19464"/>
            </a:avLst>
          </a:prstGeom>
          <a:gradFill>
            <a:gsLst>
              <a:gs pos="0">
                <a:schemeClr val="accent1">
                  <a:lumMod val="20000"/>
                  <a:lumOff val="80000"/>
                  <a:alpha val="0"/>
                </a:schemeClr>
              </a:gs>
              <a:gs pos="100000">
                <a:schemeClr val="accent1">
                  <a:lumMod val="20000"/>
                  <a:lumOff val="80000"/>
                  <a:alpha val="44000"/>
                </a:schemeClr>
              </a:gs>
            </a:gsLst>
            <a:lin ang="108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600">
              <a:sym typeface="+mn-ea"/>
            </a:endParaRPr>
          </a:p>
        </p:txBody>
      </p:sp>
      <p:sp>
        <p:nvSpPr>
          <p:cNvPr id="66" name="圆角矩形 65"/>
          <p:cNvSpPr/>
          <p:nvPr>
            <p:custDataLst>
              <p:tags r:id="rId5"/>
            </p:custDataLst>
          </p:nvPr>
        </p:nvSpPr>
        <p:spPr>
          <a:xfrm>
            <a:off x="998712" y="2558580"/>
            <a:ext cx="6729238" cy="1044000"/>
          </a:xfrm>
          <a:prstGeom prst="roundRect">
            <a:avLst>
              <a:gd name="adj" fmla="val 19464"/>
            </a:avLst>
          </a:prstGeom>
          <a:gradFill>
            <a:gsLst>
              <a:gs pos="0">
                <a:schemeClr val="accent1">
                  <a:lumMod val="20000"/>
                  <a:lumOff val="80000"/>
                  <a:alpha val="0"/>
                </a:schemeClr>
              </a:gs>
              <a:gs pos="100000">
                <a:schemeClr val="accent1">
                  <a:lumMod val="20000"/>
                  <a:lumOff val="80000"/>
                  <a:alpha val="44000"/>
                </a:schemeClr>
              </a:gs>
            </a:gsLst>
            <a:lin ang="108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600">
              <a:sym typeface="+mn-ea"/>
            </a:endParaRPr>
          </a:p>
        </p:txBody>
      </p:sp>
      <p:sp>
        <p:nvSpPr>
          <p:cNvPr id="73" name="圆角矩形 72"/>
          <p:cNvSpPr/>
          <p:nvPr>
            <p:custDataLst>
              <p:tags r:id="rId6"/>
            </p:custDataLst>
          </p:nvPr>
        </p:nvSpPr>
        <p:spPr>
          <a:xfrm>
            <a:off x="998712" y="3758498"/>
            <a:ext cx="6729238" cy="1044000"/>
          </a:xfrm>
          <a:prstGeom prst="roundRect">
            <a:avLst>
              <a:gd name="adj" fmla="val 19464"/>
            </a:avLst>
          </a:prstGeom>
          <a:gradFill>
            <a:gsLst>
              <a:gs pos="0">
                <a:schemeClr val="accent1">
                  <a:lumMod val="20000"/>
                  <a:lumOff val="80000"/>
                  <a:alpha val="0"/>
                </a:schemeClr>
              </a:gs>
              <a:gs pos="100000">
                <a:schemeClr val="accent1">
                  <a:lumMod val="20000"/>
                  <a:lumOff val="80000"/>
                  <a:alpha val="44000"/>
                </a:schemeClr>
              </a:gs>
            </a:gsLst>
            <a:lin ang="108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600">
              <a:sym typeface="+mn-ea"/>
            </a:endParaRPr>
          </a:p>
        </p:txBody>
      </p:sp>
      <p:sp>
        <p:nvSpPr>
          <p:cNvPr id="4" name="圆角矩形 35"/>
          <p:cNvSpPr/>
          <p:nvPr>
            <p:custDataLst>
              <p:tags r:id="rId7"/>
            </p:custDataLst>
          </p:nvPr>
        </p:nvSpPr>
        <p:spPr>
          <a:xfrm>
            <a:off x="636269" y="1556662"/>
            <a:ext cx="2088000" cy="648000"/>
          </a:xfrm>
          <a:prstGeom prst="roundRect">
            <a:avLst>
              <a:gd name="adj" fmla="val 15679"/>
            </a:avLst>
          </a:prstGeom>
          <a:solidFill>
            <a:schemeClr val="accent1"/>
          </a:solidFill>
          <a:ln>
            <a:solidFill>
              <a:schemeClr val="accent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spcBef>
                <a:spcPct val="0"/>
              </a:spcBef>
              <a:spcAft>
                <a:spcPct val="0"/>
              </a:spcAft>
            </a:pPr>
            <a:r>
              <a:rPr lang="zh-CN" altLang="en-US" sz="2000" b="1">
                <a:solidFill>
                  <a:schemeClr val="lt1">
                    <a:lumMod val="100000"/>
                  </a:schemeClr>
                </a:solidFill>
                <a:latin typeface="+mn-ea"/>
                <a:cs typeface="+mn-ea"/>
                <a:sym typeface="+mn-ea"/>
              </a:rPr>
              <a:t>建筑工程一切险</a:t>
            </a:r>
            <a:endParaRPr lang="zh-CN" altLang="en-US" sz="2000" b="1">
              <a:solidFill>
                <a:schemeClr val="lt1">
                  <a:lumMod val="100000"/>
                </a:schemeClr>
              </a:solidFill>
              <a:latin typeface="+mn-ea"/>
              <a:cs typeface="+mn-ea"/>
              <a:sym typeface="+mn-ea"/>
            </a:endParaRPr>
          </a:p>
        </p:txBody>
      </p:sp>
      <p:sp>
        <p:nvSpPr>
          <p:cNvPr id="11" name="圆角矩形 35"/>
          <p:cNvSpPr/>
          <p:nvPr>
            <p:custDataLst>
              <p:tags r:id="rId8"/>
            </p:custDataLst>
          </p:nvPr>
        </p:nvSpPr>
        <p:spPr>
          <a:xfrm>
            <a:off x="636269" y="3956498"/>
            <a:ext cx="2088000" cy="648000"/>
          </a:xfrm>
          <a:prstGeom prst="roundRect">
            <a:avLst>
              <a:gd name="adj" fmla="val 15679"/>
            </a:avLst>
          </a:prstGeom>
          <a:solidFill>
            <a:schemeClr val="accent1"/>
          </a:solidFill>
          <a:ln>
            <a:solidFill>
              <a:schemeClr val="accent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spcBef>
                <a:spcPct val="0"/>
              </a:spcBef>
              <a:spcAft>
                <a:spcPct val="0"/>
              </a:spcAft>
            </a:pPr>
            <a:r>
              <a:rPr lang="zh-CN" altLang="en-US" sz="2000" b="1">
                <a:solidFill>
                  <a:schemeClr val="lt1">
                    <a:lumMod val="100000"/>
                  </a:schemeClr>
                </a:solidFill>
                <a:latin typeface="+mn-ea"/>
                <a:cs typeface="+mn-ea"/>
                <a:sym typeface="+mn-ea"/>
              </a:rPr>
              <a:t>其他工程保险</a:t>
            </a:r>
            <a:endParaRPr lang="zh-CN" altLang="en-US" sz="2000" b="1">
              <a:solidFill>
                <a:schemeClr val="lt1">
                  <a:lumMod val="100000"/>
                </a:schemeClr>
              </a:solidFill>
              <a:latin typeface="+mn-ea"/>
              <a:cs typeface="+mn-ea"/>
              <a:sym typeface="+mn-ea"/>
            </a:endParaRPr>
          </a:p>
        </p:txBody>
      </p:sp>
      <p:sp>
        <p:nvSpPr>
          <p:cNvPr id="3" name="圆角矩形 35"/>
          <p:cNvSpPr/>
          <p:nvPr>
            <p:custDataLst>
              <p:tags r:id="rId9"/>
            </p:custDataLst>
          </p:nvPr>
        </p:nvSpPr>
        <p:spPr>
          <a:xfrm>
            <a:off x="636269" y="2756580"/>
            <a:ext cx="2088000" cy="648000"/>
          </a:xfrm>
          <a:prstGeom prst="roundRect">
            <a:avLst>
              <a:gd name="adj" fmla="val 15679"/>
            </a:avLst>
          </a:prstGeom>
          <a:solidFill>
            <a:schemeClr val="accent1"/>
          </a:solidFill>
          <a:ln>
            <a:solidFill>
              <a:schemeClr val="accent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spcBef>
                <a:spcPct val="0"/>
              </a:spcBef>
              <a:spcAft>
                <a:spcPct val="0"/>
              </a:spcAft>
            </a:pPr>
            <a:r>
              <a:rPr lang="zh-CN" altLang="en-US" sz="2000" b="1">
                <a:solidFill>
                  <a:schemeClr val="lt1">
                    <a:lumMod val="100000"/>
                  </a:schemeClr>
                </a:solidFill>
                <a:latin typeface="+mn-ea"/>
                <a:cs typeface="+mn-ea"/>
                <a:sym typeface="+mn-ea"/>
              </a:rPr>
              <a:t>安装工程一切险</a:t>
            </a:r>
            <a:endParaRPr lang="zh-CN" altLang="en-US" sz="2000" b="1">
              <a:solidFill>
                <a:schemeClr val="lt1">
                  <a:lumMod val="100000"/>
                </a:schemeClr>
              </a:solidFill>
              <a:latin typeface="+mn-ea"/>
              <a:cs typeface="+mn-ea"/>
              <a:sym typeface="+mn-ea"/>
            </a:endParaRPr>
          </a:p>
        </p:txBody>
      </p:sp>
      <p:sp>
        <p:nvSpPr>
          <p:cNvPr id="7" name="矩形 6"/>
          <p:cNvSpPr/>
          <p:nvPr>
            <p:custDataLst>
              <p:tags r:id="rId10"/>
            </p:custDataLst>
          </p:nvPr>
        </p:nvSpPr>
        <p:spPr>
          <a:xfrm>
            <a:off x="2991939" y="1358661"/>
            <a:ext cx="4655858" cy="1043999"/>
          </a:xfrm>
          <a:prstGeom prst="rect">
            <a:avLst/>
          </a:prstGeom>
          <a:noFill/>
        </p:spPr>
        <p:txBody>
          <a:bodyPr wrap="square" lIns="0" tIns="0" rIns="0" bIns="0" rtlCol="0" anchor="ctr" anchorCtr="0">
            <a:noAutofit/>
          </a:bodyPr>
          <a:lstStyle/>
          <a:p>
            <a:pPr algn="just" fontAlgn="b">
              <a:lnSpc>
                <a:spcPct val="150000"/>
              </a:lnSpc>
              <a:spcBef>
                <a:spcPct val="0"/>
              </a:spcBef>
              <a:spcAft>
                <a:spcPct val="0"/>
              </a:spcAft>
            </a:pPr>
            <a:r>
              <a:rPr lang="en-US" altLang="zh-CN" sz="800">
                <a:solidFill>
                  <a:schemeClr val="tx1">
                    <a:lumMod val="85000"/>
                    <a:lumOff val="15000"/>
                  </a:schemeClr>
                </a:solidFill>
                <a:latin typeface="+mn-ea"/>
                <a:cs typeface="+mn-ea"/>
              </a:rPr>
              <a:t>1</a:t>
            </a:r>
            <a:r>
              <a:rPr lang="zh-CN" altLang="en-US" sz="800">
                <a:solidFill>
                  <a:schemeClr val="tx1">
                    <a:lumMod val="85000"/>
                    <a:lumOff val="15000"/>
                  </a:schemeClr>
                </a:solidFill>
                <a:latin typeface="+mn-ea"/>
                <a:cs typeface="+mn-ea"/>
              </a:rPr>
              <a:t>、保险合同分项列明的保险财产在列明的工地范围内，因本保险合同责任免除以外的任何自然灾害或意外事故造成的物质损坏或灭失，保险人按本保险合同的约定负责赔偿。</a:t>
            </a:r>
            <a:endParaRPr lang="zh-CN" altLang="en-US" sz="800">
              <a:solidFill>
                <a:schemeClr val="tx1">
                  <a:lumMod val="85000"/>
                  <a:lumOff val="15000"/>
                </a:schemeClr>
              </a:solidFill>
              <a:latin typeface="+mn-ea"/>
              <a:cs typeface="+mn-ea"/>
            </a:endParaRPr>
          </a:p>
          <a:p>
            <a:pPr algn="just" fontAlgn="b">
              <a:lnSpc>
                <a:spcPct val="150000"/>
              </a:lnSpc>
              <a:spcBef>
                <a:spcPct val="0"/>
              </a:spcBef>
              <a:spcAft>
                <a:spcPct val="0"/>
              </a:spcAft>
            </a:pPr>
            <a:r>
              <a:rPr lang="en-US" altLang="zh-CN" sz="800">
                <a:solidFill>
                  <a:schemeClr val="tx1">
                    <a:lumMod val="85000"/>
                    <a:lumOff val="15000"/>
                  </a:schemeClr>
                </a:solidFill>
                <a:latin typeface="+mn-ea"/>
                <a:cs typeface="+mn-ea"/>
              </a:rPr>
              <a:t>2</a:t>
            </a:r>
            <a:r>
              <a:rPr lang="zh-CN" altLang="en-US" sz="800">
                <a:solidFill>
                  <a:schemeClr val="tx1">
                    <a:lumMod val="85000"/>
                    <a:lumOff val="15000"/>
                  </a:schemeClr>
                </a:solidFill>
                <a:latin typeface="+mn-ea"/>
                <a:cs typeface="+mn-ea"/>
              </a:rPr>
              <a:t>、保险事故发生后，被保险人为防止或减少保险标的的损失所支付的必要的、合理的费用，保险人按照本保险合同的约定也负责赔偿。</a:t>
            </a:r>
            <a:endParaRPr lang="zh-CN" altLang="en-US" sz="800">
              <a:solidFill>
                <a:schemeClr val="tx1">
                  <a:lumMod val="85000"/>
                  <a:lumOff val="15000"/>
                </a:schemeClr>
              </a:solidFill>
              <a:latin typeface="+mn-ea"/>
              <a:cs typeface="+mn-ea"/>
            </a:endParaRPr>
          </a:p>
          <a:p>
            <a:pPr algn="just" fontAlgn="b">
              <a:lnSpc>
                <a:spcPct val="150000"/>
              </a:lnSpc>
              <a:spcBef>
                <a:spcPct val="0"/>
              </a:spcBef>
              <a:spcAft>
                <a:spcPct val="0"/>
              </a:spcAft>
            </a:pPr>
            <a:r>
              <a:rPr lang="en-US" altLang="zh-CN" sz="800">
                <a:solidFill>
                  <a:schemeClr val="tx1">
                    <a:lumMod val="85000"/>
                    <a:lumOff val="15000"/>
                  </a:schemeClr>
                </a:solidFill>
                <a:latin typeface="+mn-ea"/>
                <a:cs typeface="+mn-ea"/>
              </a:rPr>
              <a:t>3</a:t>
            </a:r>
            <a:r>
              <a:rPr lang="zh-CN" altLang="en-US" sz="800">
                <a:solidFill>
                  <a:schemeClr val="tx1">
                    <a:lumMod val="85000"/>
                    <a:lumOff val="15000"/>
                  </a:schemeClr>
                </a:solidFill>
                <a:latin typeface="+mn-ea"/>
                <a:cs typeface="+mn-ea"/>
              </a:rPr>
              <a:t>、对经本保险合同列明的因发生上述损失所产生的其他有关费用，保险人按本保险合同约定负责赔偿。</a:t>
            </a:r>
            <a:endParaRPr lang="zh-CN" altLang="en-US" sz="800">
              <a:solidFill>
                <a:schemeClr val="tx1">
                  <a:lumMod val="85000"/>
                  <a:lumOff val="15000"/>
                </a:schemeClr>
              </a:solidFill>
              <a:latin typeface="+mn-ea"/>
              <a:cs typeface="+mn-ea"/>
            </a:endParaRPr>
          </a:p>
        </p:txBody>
      </p:sp>
      <p:sp>
        <p:nvSpPr>
          <p:cNvPr id="5" name="矩形 4"/>
          <p:cNvSpPr/>
          <p:nvPr>
            <p:custDataLst>
              <p:tags r:id="rId11"/>
            </p:custDataLst>
          </p:nvPr>
        </p:nvSpPr>
        <p:spPr>
          <a:xfrm>
            <a:off x="2991939" y="2558579"/>
            <a:ext cx="4655858" cy="1043999"/>
          </a:xfrm>
          <a:prstGeom prst="rect">
            <a:avLst/>
          </a:prstGeom>
          <a:noFill/>
        </p:spPr>
        <p:txBody>
          <a:bodyPr wrap="square" lIns="0" tIns="0" rIns="0" bIns="0" rtlCol="0" anchor="ctr" anchorCtr="0">
            <a:noAutofit/>
          </a:bodyPr>
          <a:lstStyle/>
          <a:p>
            <a:pPr algn="just" fontAlgn="b">
              <a:lnSpc>
                <a:spcPct val="150000"/>
              </a:lnSpc>
              <a:spcBef>
                <a:spcPct val="0"/>
              </a:spcBef>
              <a:spcAft>
                <a:spcPct val="0"/>
              </a:spcAft>
            </a:pPr>
            <a:r>
              <a:rPr lang="en-US" altLang="zh-CN" sz="800">
                <a:solidFill>
                  <a:schemeClr val="tx1">
                    <a:lumMod val="85000"/>
                    <a:lumOff val="15000"/>
                  </a:schemeClr>
                </a:solidFill>
                <a:latin typeface="+mn-ea"/>
                <a:cs typeface="+mn-ea"/>
              </a:rPr>
              <a:t>1</a:t>
            </a:r>
            <a:r>
              <a:rPr lang="zh-CN" altLang="en-US" sz="800">
                <a:solidFill>
                  <a:schemeClr val="tx1">
                    <a:lumMod val="85000"/>
                    <a:lumOff val="15000"/>
                  </a:schemeClr>
                </a:solidFill>
                <a:latin typeface="+mn-ea"/>
                <a:cs typeface="+mn-ea"/>
              </a:rPr>
              <a:t>、保险合同分项列明的保险财产在列明的工地范围内，因本保险合同责任免除以外的任何自然灾害或意外事故造成的物质损坏或灭失，保险人按本保险合同的约定负责赔偿。</a:t>
            </a:r>
            <a:endParaRPr lang="zh-CN" altLang="en-US" sz="800">
              <a:solidFill>
                <a:schemeClr val="tx1">
                  <a:lumMod val="85000"/>
                  <a:lumOff val="15000"/>
                </a:schemeClr>
              </a:solidFill>
              <a:latin typeface="+mn-ea"/>
              <a:cs typeface="+mn-ea"/>
            </a:endParaRPr>
          </a:p>
          <a:p>
            <a:pPr algn="just" fontAlgn="b">
              <a:lnSpc>
                <a:spcPct val="150000"/>
              </a:lnSpc>
              <a:spcBef>
                <a:spcPct val="0"/>
              </a:spcBef>
              <a:spcAft>
                <a:spcPct val="0"/>
              </a:spcAft>
            </a:pPr>
            <a:r>
              <a:rPr lang="en-US" altLang="zh-CN" sz="800">
                <a:solidFill>
                  <a:schemeClr val="tx1">
                    <a:lumMod val="85000"/>
                    <a:lumOff val="15000"/>
                  </a:schemeClr>
                </a:solidFill>
                <a:latin typeface="+mn-ea"/>
                <a:cs typeface="+mn-ea"/>
              </a:rPr>
              <a:t>2</a:t>
            </a:r>
            <a:r>
              <a:rPr lang="zh-CN" altLang="en-US" sz="800">
                <a:solidFill>
                  <a:schemeClr val="tx1">
                    <a:lumMod val="85000"/>
                    <a:lumOff val="15000"/>
                  </a:schemeClr>
                </a:solidFill>
                <a:latin typeface="+mn-ea"/>
                <a:cs typeface="+mn-ea"/>
              </a:rPr>
              <a:t>、保险事故发生后，被保险人为防止或减少保险标的的损失所支付的必要的、合理的费用，保险人按照本保险合同的约定也负责赔偿。</a:t>
            </a:r>
            <a:endParaRPr lang="zh-CN" altLang="en-US" sz="800">
              <a:solidFill>
                <a:schemeClr val="tx1">
                  <a:lumMod val="85000"/>
                  <a:lumOff val="15000"/>
                </a:schemeClr>
              </a:solidFill>
              <a:latin typeface="+mn-ea"/>
              <a:cs typeface="+mn-ea"/>
            </a:endParaRPr>
          </a:p>
          <a:p>
            <a:pPr algn="just" fontAlgn="b">
              <a:lnSpc>
                <a:spcPct val="150000"/>
              </a:lnSpc>
              <a:spcBef>
                <a:spcPct val="0"/>
              </a:spcBef>
              <a:spcAft>
                <a:spcPct val="0"/>
              </a:spcAft>
            </a:pPr>
            <a:r>
              <a:rPr lang="en-US" altLang="zh-CN" sz="800">
                <a:solidFill>
                  <a:schemeClr val="tx1">
                    <a:lumMod val="85000"/>
                    <a:lumOff val="15000"/>
                  </a:schemeClr>
                </a:solidFill>
                <a:latin typeface="+mn-ea"/>
                <a:cs typeface="+mn-ea"/>
              </a:rPr>
              <a:t>3</a:t>
            </a:r>
            <a:r>
              <a:rPr lang="zh-CN" altLang="en-US" sz="800">
                <a:solidFill>
                  <a:schemeClr val="tx1">
                    <a:lumMod val="85000"/>
                    <a:lumOff val="15000"/>
                  </a:schemeClr>
                </a:solidFill>
                <a:latin typeface="+mn-ea"/>
                <a:cs typeface="+mn-ea"/>
              </a:rPr>
              <a:t>、对经本保险合同列明的因发生上述损失所产生的其他有关费用，保险人按本保险合同约定负责赔偿。。</a:t>
            </a:r>
            <a:endParaRPr lang="zh-CN" altLang="en-US" sz="800">
              <a:solidFill>
                <a:schemeClr val="tx1">
                  <a:lumMod val="85000"/>
                  <a:lumOff val="15000"/>
                </a:schemeClr>
              </a:solidFill>
              <a:latin typeface="+mn-ea"/>
              <a:cs typeface="+mn-ea"/>
            </a:endParaRPr>
          </a:p>
        </p:txBody>
      </p:sp>
      <p:sp>
        <p:nvSpPr>
          <p:cNvPr id="6" name="矩形 5"/>
          <p:cNvSpPr/>
          <p:nvPr>
            <p:custDataLst>
              <p:tags r:id="rId12"/>
            </p:custDataLst>
          </p:nvPr>
        </p:nvSpPr>
        <p:spPr>
          <a:xfrm>
            <a:off x="2991939" y="3758497"/>
            <a:ext cx="4655858" cy="1044000"/>
          </a:xfrm>
          <a:prstGeom prst="rect">
            <a:avLst/>
          </a:prstGeom>
          <a:noFill/>
        </p:spPr>
        <p:txBody>
          <a:bodyPr wrap="square" lIns="0" tIns="0" rIns="0" bIns="0" rtlCol="0" anchor="ctr" anchorCtr="0">
            <a:noAutofit/>
          </a:bodyPr>
          <a:lstStyle/>
          <a:p>
            <a:pPr algn="just" fontAlgn="b">
              <a:lnSpc>
                <a:spcPct val="150000"/>
              </a:lnSpc>
              <a:spcBef>
                <a:spcPct val="0"/>
              </a:spcBef>
              <a:spcAft>
                <a:spcPct val="0"/>
              </a:spcAft>
            </a:pPr>
            <a:r>
              <a:rPr lang="zh-CN" altLang="en-US" sz="1600" dirty="0">
                <a:solidFill>
                  <a:schemeClr val="tx1">
                    <a:lumMod val="85000"/>
                    <a:lumOff val="15000"/>
                  </a:schemeClr>
                </a:solidFill>
                <a:latin typeface="+mn-ea"/>
                <a:cs typeface="+mn-ea"/>
              </a:rPr>
              <a:t> </a:t>
            </a:r>
            <a:r>
              <a:rPr lang="zh-CN" altLang="en-US" sz="800" dirty="0">
                <a:solidFill>
                  <a:schemeClr val="tx1">
                    <a:lumMod val="85000"/>
                    <a:lumOff val="15000"/>
                  </a:schemeClr>
                </a:solidFill>
                <a:latin typeface="+mn-ea"/>
                <a:cs typeface="+mn-ea"/>
              </a:rPr>
              <a:t>针对特定工程定制的工程保险产品：</a:t>
            </a:r>
            <a:endParaRPr lang="zh-CN" altLang="en-US" sz="800" dirty="0">
              <a:solidFill>
                <a:schemeClr val="tx1">
                  <a:lumMod val="85000"/>
                  <a:lumOff val="15000"/>
                </a:schemeClr>
              </a:solidFill>
              <a:latin typeface="+mn-ea"/>
              <a:cs typeface="+mn-ea"/>
            </a:endParaRPr>
          </a:p>
          <a:p>
            <a:pPr algn="just" fontAlgn="b">
              <a:lnSpc>
                <a:spcPct val="150000"/>
              </a:lnSpc>
              <a:spcBef>
                <a:spcPct val="0"/>
              </a:spcBef>
              <a:spcAft>
                <a:spcPct val="0"/>
              </a:spcAft>
            </a:pPr>
            <a:r>
              <a:rPr lang="en-US" altLang="zh-CN" sz="800" dirty="0">
                <a:solidFill>
                  <a:schemeClr val="tx1">
                    <a:lumMod val="85000"/>
                    <a:lumOff val="15000"/>
                  </a:schemeClr>
                </a:solidFill>
                <a:latin typeface="+mn-ea"/>
                <a:cs typeface="+mn-ea"/>
              </a:rPr>
              <a:t>1</a:t>
            </a:r>
            <a:r>
              <a:rPr lang="zh-CN" altLang="en-US" sz="800" dirty="0">
                <a:solidFill>
                  <a:schemeClr val="tx1">
                    <a:lumMod val="85000"/>
                    <a:lumOff val="15000"/>
                  </a:schemeClr>
                </a:solidFill>
                <a:latin typeface="+mn-ea"/>
                <a:cs typeface="+mn-ea"/>
              </a:rPr>
              <a:t>、道路工程建筑工程一切险条款，</a:t>
            </a:r>
            <a:endParaRPr lang="zh-CN" altLang="en-US" sz="800" dirty="0">
              <a:solidFill>
                <a:schemeClr val="tx1">
                  <a:lumMod val="85000"/>
                  <a:lumOff val="15000"/>
                </a:schemeClr>
              </a:solidFill>
              <a:latin typeface="+mn-ea"/>
              <a:cs typeface="+mn-ea"/>
            </a:endParaRPr>
          </a:p>
          <a:p>
            <a:pPr algn="just" fontAlgn="b">
              <a:lnSpc>
                <a:spcPct val="150000"/>
              </a:lnSpc>
              <a:spcBef>
                <a:spcPct val="0"/>
              </a:spcBef>
              <a:spcAft>
                <a:spcPct val="0"/>
              </a:spcAft>
            </a:pPr>
            <a:r>
              <a:rPr lang="en-US" altLang="zh-CN" sz="800" dirty="0">
                <a:solidFill>
                  <a:schemeClr val="tx1">
                    <a:lumMod val="85000"/>
                    <a:lumOff val="15000"/>
                  </a:schemeClr>
                </a:solidFill>
                <a:latin typeface="+mn-ea"/>
                <a:cs typeface="+mn-ea"/>
              </a:rPr>
              <a:t>2</a:t>
            </a:r>
            <a:r>
              <a:rPr lang="zh-CN" altLang="en-US" sz="800" dirty="0">
                <a:solidFill>
                  <a:schemeClr val="tx1">
                    <a:lumMod val="85000"/>
                    <a:lumOff val="15000"/>
                  </a:schemeClr>
                </a:solidFill>
                <a:latin typeface="+mn-ea"/>
                <a:cs typeface="+mn-ea"/>
              </a:rPr>
              <a:t>、地铁工程建筑工程一切险条款，</a:t>
            </a:r>
            <a:endParaRPr lang="zh-CN" altLang="en-US" sz="800" dirty="0">
              <a:solidFill>
                <a:schemeClr val="tx1">
                  <a:lumMod val="85000"/>
                  <a:lumOff val="15000"/>
                </a:schemeClr>
              </a:solidFill>
              <a:latin typeface="+mn-ea"/>
              <a:cs typeface="+mn-ea"/>
            </a:endParaRPr>
          </a:p>
          <a:p>
            <a:pPr algn="just" fontAlgn="b">
              <a:lnSpc>
                <a:spcPct val="150000"/>
              </a:lnSpc>
              <a:spcBef>
                <a:spcPct val="0"/>
              </a:spcBef>
              <a:spcAft>
                <a:spcPct val="0"/>
              </a:spcAft>
            </a:pPr>
            <a:r>
              <a:rPr lang="en-US" altLang="zh-CN" sz="800" dirty="0">
                <a:solidFill>
                  <a:schemeClr val="tx1">
                    <a:lumMod val="85000"/>
                    <a:lumOff val="15000"/>
                  </a:schemeClr>
                </a:solidFill>
                <a:latin typeface="+mn-ea"/>
                <a:cs typeface="+mn-ea"/>
              </a:rPr>
              <a:t>3</a:t>
            </a:r>
            <a:r>
              <a:rPr lang="zh-CN" altLang="en-US" sz="800" dirty="0">
                <a:solidFill>
                  <a:schemeClr val="tx1">
                    <a:lumMod val="85000"/>
                    <a:lumOff val="15000"/>
                  </a:schemeClr>
                </a:solidFill>
                <a:latin typeface="+mn-ea"/>
                <a:cs typeface="+mn-ea"/>
              </a:rPr>
              <a:t>、风电企业建筑、安装工程一切险条款</a:t>
            </a:r>
            <a:endParaRPr lang="zh-CN" altLang="en-US" sz="800" dirty="0">
              <a:solidFill>
                <a:schemeClr val="tx1">
                  <a:lumMod val="85000"/>
                  <a:lumOff val="15000"/>
                </a:schemeClr>
              </a:solidFill>
              <a:latin typeface="+mn-ea"/>
              <a:cs typeface="+mn-ea"/>
            </a:endParaRPr>
          </a:p>
          <a:p>
            <a:pPr algn="just" fontAlgn="b">
              <a:lnSpc>
                <a:spcPct val="150000"/>
              </a:lnSpc>
              <a:spcBef>
                <a:spcPct val="0"/>
              </a:spcBef>
              <a:spcAft>
                <a:spcPct val="0"/>
              </a:spcAft>
            </a:pPr>
            <a:r>
              <a:rPr lang="zh-CN" altLang="en-US" sz="800" dirty="0">
                <a:solidFill>
                  <a:schemeClr val="tx1">
                    <a:lumMod val="85000"/>
                    <a:lumOff val="15000"/>
                  </a:schemeClr>
                </a:solidFill>
                <a:latin typeface="+mn-ea"/>
                <a:cs typeface="+mn-ea"/>
              </a:rPr>
              <a:t>保险责任范围与建筑工程一切险基本相同</a:t>
            </a:r>
            <a:endParaRPr lang="zh-CN" altLang="en-US" sz="800" dirty="0">
              <a:solidFill>
                <a:schemeClr val="tx1">
                  <a:lumMod val="85000"/>
                  <a:lumOff val="15000"/>
                </a:schemeClr>
              </a:solidFill>
              <a:latin typeface="+mn-ea"/>
              <a:cs typeface="+mn-ea"/>
            </a:endParaRPr>
          </a:p>
        </p:txBody>
      </p:sp>
      <p:sp>
        <p:nvSpPr>
          <p:cNvPr id="9" name="灯片编号占位符 8"/>
          <p:cNvSpPr>
            <a:spLocks noGrp="1"/>
          </p:cNvSpPr>
          <p:nvPr>
            <p:ph type="sldNum" sz="quarter" idx="12"/>
          </p:nvPr>
        </p:nvSpPr>
        <p:spPr/>
        <p:txBody>
          <a:bodyPr/>
          <a:p>
            <a:fld id="{49AE70B2-8BF9-45C0-BB95-33D1B9D3A854}" type="slidenum">
              <a:rPr lang="zh-CN" altLang="en-US" smtClean="0"/>
            </a:fld>
            <a:endParaRPr lang="zh-CN" altLang="en-US" dirty="0"/>
          </a:p>
        </p:txBody>
      </p:sp>
    </p:spTree>
    <p:custDataLst>
      <p:tags r:id="rId13"/>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标题 16"/>
          <p:cNvSpPr>
            <a:spLocks noGrp="1"/>
          </p:cNvSpPr>
          <p:nvPr>
            <p:ph type="title"/>
            <p:custDataLst>
              <p:tags r:id="rId1"/>
            </p:custDataLst>
          </p:nvPr>
        </p:nvSpPr>
        <p:spPr/>
        <p:txBody>
          <a:bodyPr/>
          <a:lstStyle/>
          <a:p>
            <a:pPr lvl="0"/>
            <a:r>
              <a:rPr lang="zh-CN" altLang="en-US"/>
              <a:t>家庭财产保险主要产品简介</a:t>
            </a:r>
            <a:endParaRPr lang="zh-CN" altLang="en-US"/>
          </a:p>
        </p:txBody>
      </p:sp>
      <p:pic>
        <p:nvPicPr>
          <p:cNvPr id="8" name="图片 7"/>
          <p:cNvPicPr>
            <a:picLocks noChangeAspect="1"/>
          </p:cNvPicPr>
          <p:nvPr>
            <p:custDataLst>
              <p:tags r:id="rId2"/>
            </p:custDataLst>
          </p:nvPr>
        </p:nvPicPr>
        <p:blipFill>
          <a:blip r:embed="rId3">
            <a:extLst>
              <a:ext uri="{28A0092B-C50C-407E-A947-70E740481C1C}">
                <a14:useLocalDpi xmlns:a14="http://schemas.microsoft.com/office/drawing/2010/main" val="0"/>
              </a:ext>
            </a:extLst>
          </a:blip>
          <a:srcRect l="26462" r="26462"/>
          <a:stretch>
            <a:fillRect/>
          </a:stretch>
        </p:blipFill>
        <p:spPr>
          <a:xfrm>
            <a:off x="8219004" y="1362905"/>
            <a:ext cx="3277671" cy="4644000"/>
          </a:xfrm>
          <a:prstGeom prst="round1Rect">
            <a:avLst>
              <a:gd name="adj" fmla="val 39814"/>
            </a:avLst>
          </a:prstGeom>
          <a:ln w="9525" cap="flat" cmpd="sng" algn="ctr">
            <a:solidFill>
              <a:schemeClr val="accent1">
                <a:lumMod val="100000"/>
                <a:alpha val="28000"/>
              </a:schemeClr>
            </a:solidFill>
            <a:prstDash val="solid"/>
            <a:round/>
            <a:headEnd type="none" w="med" len="med"/>
            <a:tailEnd type="none" w="med" len="med"/>
          </a:ln>
          <a:effectLst>
            <a:outerShdw blurRad="203200" dist="38100" dir="2700000" algn="tl" rotWithShape="0">
              <a:schemeClr val="accent1">
                <a:alpha val="60000"/>
              </a:schemeClr>
            </a:outerShdw>
          </a:effectLst>
        </p:spPr>
      </p:pic>
      <p:sp>
        <p:nvSpPr>
          <p:cNvPr id="31" name="圆角矩形 30"/>
          <p:cNvSpPr/>
          <p:nvPr>
            <p:custDataLst>
              <p:tags r:id="rId4"/>
            </p:custDataLst>
          </p:nvPr>
        </p:nvSpPr>
        <p:spPr>
          <a:xfrm>
            <a:off x="998712" y="1358662"/>
            <a:ext cx="6729238" cy="1044000"/>
          </a:xfrm>
          <a:prstGeom prst="roundRect">
            <a:avLst>
              <a:gd name="adj" fmla="val 19464"/>
            </a:avLst>
          </a:prstGeom>
          <a:gradFill>
            <a:gsLst>
              <a:gs pos="0">
                <a:schemeClr val="accent1">
                  <a:lumMod val="20000"/>
                  <a:lumOff val="80000"/>
                  <a:alpha val="0"/>
                </a:schemeClr>
              </a:gs>
              <a:gs pos="100000">
                <a:schemeClr val="accent1">
                  <a:lumMod val="20000"/>
                  <a:lumOff val="80000"/>
                  <a:alpha val="44000"/>
                </a:schemeClr>
              </a:gs>
            </a:gsLst>
            <a:lin ang="108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600">
              <a:sym typeface="+mn-ea"/>
            </a:endParaRPr>
          </a:p>
        </p:txBody>
      </p:sp>
      <p:sp>
        <p:nvSpPr>
          <p:cNvPr id="66" name="圆角矩形 65"/>
          <p:cNvSpPr/>
          <p:nvPr>
            <p:custDataLst>
              <p:tags r:id="rId5"/>
            </p:custDataLst>
          </p:nvPr>
        </p:nvSpPr>
        <p:spPr>
          <a:xfrm>
            <a:off x="998712" y="2558580"/>
            <a:ext cx="6729238" cy="1044000"/>
          </a:xfrm>
          <a:prstGeom prst="roundRect">
            <a:avLst>
              <a:gd name="adj" fmla="val 19464"/>
            </a:avLst>
          </a:prstGeom>
          <a:gradFill>
            <a:gsLst>
              <a:gs pos="0">
                <a:schemeClr val="accent1">
                  <a:lumMod val="20000"/>
                  <a:lumOff val="80000"/>
                  <a:alpha val="0"/>
                </a:schemeClr>
              </a:gs>
              <a:gs pos="100000">
                <a:schemeClr val="accent1">
                  <a:lumMod val="20000"/>
                  <a:lumOff val="80000"/>
                  <a:alpha val="44000"/>
                </a:schemeClr>
              </a:gs>
            </a:gsLst>
            <a:lin ang="108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600">
              <a:sym typeface="+mn-ea"/>
            </a:endParaRPr>
          </a:p>
        </p:txBody>
      </p:sp>
      <p:sp>
        <p:nvSpPr>
          <p:cNvPr id="73" name="圆角矩形 72"/>
          <p:cNvSpPr/>
          <p:nvPr>
            <p:custDataLst>
              <p:tags r:id="rId6"/>
            </p:custDataLst>
          </p:nvPr>
        </p:nvSpPr>
        <p:spPr>
          <a:xfrm>
            <a:off x="998712" y="3758498"/>
            <a:ext cx="6729238" cy="1044000"/>
          </a:xfrm>
          <a:prstGeom prst="roundRect">
            <a:avLst>
              <a:gd name="adj" fmla="val 19464"/>
            </a:avLst>
          </a:prstGeom>
          <a:gradFill>
            <a:gsLst>
              <a:gs pos="0">
                <a:schemeClr val="accent1">
                  <a:lumMod val="20000"/>
                  <a:lumOff val="80000"/>
                  <a:alpha val="0"/>
                </a:schemeClr>
              </a:gs>
              <a:gs pos="100000">
                <a:schemeClr val="accent1">
                  <a:lumMod val="20000"/>
                  <a:lumOff val="80000"/>
                  <a:alpha val="44000"/>
                </a:schemeClr>
              </a:gs>
            </a:gsLst>
            <a:lin ang="108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600">
              <a:sym typeface="+mn-ea"/>
            </a:endParaRPr>
          </a:p>
        </p:txBody>
      </p:sp>
      <p:sp>
        <p:nvSpPr>
          <p:cNvPr id="79" name="圆角矩形 78"/>
          <p:cNvSpPr/>
          <p:nvPr>
            <p:custDataLst>
              <p:tags r:id="rId7"/>
            </p:custDataLst>
          </p:nvPr>
        </p:nvSpPr>
        <p:spPr>
          <a:xfrm>
            <a:off x="998712" y="4958417"/>
            <a:ext cx="6729238" cy="1044000"/>
          </a:xfrm>
          <a:prstGeom prst="roundRect">
            <a:avLst>
              <a:gd name="adj" fmla="val 19464"/>
            </a:avLst>
          </a:prstGeom>
          <a:gradFill>
            <a:gsLst>
              <a:gs pos="0">
                <a:schemeClr val="accent1">
                  <a:lumMod val="20000"/>
                  <a:lumOff val="80000"/>
                  <a:alpha val="0"/>
                </a:schemeClr>
              </a:gs>
              <a:gs pos="100000">
                <a:schemeClr val="accent1">
                  <a:lumMod val="20000"/>
                  <a:lumOff val="80000"/>
                  <a:alpha val="44000"/>
                </a:schemeClr>
              </a:gs>
            </a:gsLst>
            <a:lin ang="108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600">
              <a:sym typeface="+mn-ea"/>
            </a:endParaRPr>
          </a:p>
        </p:txBody>
      </p:sp>
      <p:sp>
        <p:nvSpPr>
          <p:cNvPr id="4" name="圆角矩形 35"/>
          <p:cNvSpPr/>
          <p:nvPr>
            <p:custDataLst>
              <p:tags r:id="rId8"/>
            </p:custDataLst>
          </p:nvPr>
        </p:nvSpPr>
        <p:spPr>
          <a:xfrm>
            <a:off x="636269" y="1556662"/>
            <a:ext cx="2088000" cy="648000"/>
          </a:xfrm>
          <a:prstGeom prst="roundRect">
            <a:avLst>
              <a:gd name="adj" fmla="val 15679"/>
            </a:avLst>
          </a:prstGeom>
          <a:solidFill>
            <a:schemeClr val="accent1"/>
          </a:solidFill>
          <a:ln>
            <a:solidFill>
              <a:schemeClr val="accent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spcBef>
                <a:spcPct val="0"/>
              </a:spcBef>
              <a:spcAft>
                <a:spcPct val="0"/>
              </a:spcAft>
            </a:pPr>
            <a:r>
              <a:rPr lang="zh-CN" altLang="en-US" sz="2000" b="1">
                <a:solidFill>
                  <a:schemeClr val="lt1">
                    <a:lumMod val="100000"/>
                  </a:schemeClr>
                </a:solidFill>
                <a:latin typeface="+mn-ea"/>
                <a:cs typeface="+mn-ea"/>
                <a:sym typeface="+mn-ea"/>
              </a:rPr>
              <a:t>家庭财产综合保险条款</a:t>
            </a:r>
            <a:endParaRPr lang="zh-CN" altLang="en-US" sz="2000" b="1">
              <a:solidFill>
                <a:schemeClr val="lt1">
                  <a:lumMod val="100000"/>
                </a:schemeClr>
              </a:solidFill>
              <a:latin typeface="+mn-ea"/>
              <a:cs typeface="+mn-ea"/>
              <a:sym typeface="+mn-ea"/>
            </a:endParaRPr>
          </a:p>
        </p:txBody>
      </p:sp>
      <p:sp>
        <p:nvSpPr>
          <p:cNvPr id="2" name="圆角矩形 35"/>
          <p:cNvSpPr/>
          <p:nvPr>
            <p:custDataLst>
              <p:tags r:id="rId9"/>
            </p:custDataLst>
          </p:nvPr>
        </p:nvSpPr>
        <p:spPr>
          <a:xfrm>
            <a:off x="636269" y="5156417"/>
            <a:ext cx="2088000" cy="648000"/>
          </a:xfrm>
          <a:prstGeom prst="roundRect">
            <a:avLst>
              <a:gd name="adj" fmla="val 15679"/>
            </a:avLst>
          </a:prstGeom>
          <a:solidFill>
            <a:schemeClr val="accent1"/>
          </a:solidFill>
          <a:ln>
            <a:solidFill>
              <a:schemeClr val="accent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spcBef>
                <a:spcPct val="0"/>
              </a:spcBef>
              <a:spcAft>
                <a:spcPct val="0"/>
              </a:spcAft>
            </a:pPr>
            <a:r>
              <a:rPr lang="zh-CN" altLang="en-US" sz="2000" b="1">
                <a:solidFill>
                  <a:schemeClr val="lt1">
                    <a:lumMod val="100000"/>
                  </a:schemeClr>
                </a:solidFill>
                <a:latin typeface="+mn-ea"/>
                <a:cs typeface="+mn-ea"/>
                <a:sym typeface="+mn-ea"/>
              </a:rPr>
              <a:t>家庭住房装修工程保险条款</a:t>
            </a:r>
            <a:endParaRPr lang="zh-CN" altLang="en-US" sz="2000" b="1">
              <a:solidFill>
                <a:schemeClr val="lt1">
                  <a:lumMod val="100000"/>
                </a:schemeClr>
              </a:solidFill>
              <a:latin typeface="+mn-ea"/>
              <a:cs typeface="+mn-ea"/>
              <a:sym typeface="+mn-ea"/>
            </a:endParaRPr>
          </a:p>
        </p:txBody>
      </p:sp>
      <p:sp>
        <p:nvSpPr>
          <p:cNvPr id="11" name="圆角矩形 35"/>
          <p:cNvSpPr/>
          <p:nvPr>
            <p:custDataLst>
              <p:tags r:id="rId10"/>
            </p:custDataLst>
          </p:nvPr>
        </p:nvSpPr>
        <p:spPr>
          <a:xfrm>
            <a:off x="636269" y="3956498"/>
            <a:ext cx="2088000" cy="648000"/>
          </a:xfrm>
          <a:prstGeom prst="roundRect">
            <a:avLst>
              <a:gd name="adj" fmla="val 15679"/>
            </a:avLst>
          </a:prstGeom>
          <a:solidFill>
            <a:schemeClr val="accent1"/>
          </a:solidFill>
          <a:ln>
            <a:solidFill>
              <a:schemeClr val="accent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spcBef>
                <a:spcPct val="0"/>
              </a:spcBef>
              <a:spcAft>
                <a:spcPct val="0"/>
              </a:spcAft>
            </a:pPr>
            <a:r>
              <a:rPr lang="zh-CN" altLang="en-US" sz="2000" b="1">
                <a:solidFill>
                  <a:schemeClr val="lt1">
                    <a:lumMod val="100000"/>
                  </a:schemeClr>
                </a:solidFill>
                <a:latin typeface="+mn-ea"/>
                <a:cs typeface="+mn-ea"/>
                <a:sym typeface="+mn-ea"/>
              </a:rPr>
              <a:t>珠宝商综合保险条款</a:t>
            </a:r>
            <a:endParaRPr lang="zh-CN" altLang="en-US" sz="2000" b="1">
              <a:solidFill>
                <a:schemeClr val="lt1">
                  <a:lumMod val="100000"/>
                </a:schemeClr>
              </a:solidFill>
              <a:latin typeface="+mn-ea"/>
              <a:cs typeface="+mn-ea"/>
              <a:sym typeface="+mn-ea"/>
            </a:endParaRPr>
          </a:p>
        </p:txBody>
      </p:sp>
      <p:sp>
        <p:nvSpPr>
          <p:cNvPr id="3" name="圆角矩形 35"/>
          <p:cNvSpPr/>
          <p:nvPr>
            <p:custDataLst>
              <p:tags r:id="rId11"/>
            </p:custDataLst>
          </p:nvPr>
        </p:nvSpPr>
        <p:spPr>
          <a:xfrm>
            <a:off x="636269" y="2756580"/>
            <a:ext cx="2088000" cy="648000"/>
          </a:xfrm>
          <a:prstGeom prst="roundRect">
            <a:avLst>
              <a:gd name="adj" fmla="val 15679"/>
            </a:avLst>
          </a:prstGeom>
          <a:solidFill>
            <a:schemeClr val="accent1"/>
          </a:solidFill>
          <a:ln>
            <a:solidFill>
              <a:schemeClr val="accent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spcBef>
                <a:spcPct val="0"/>
              </a:spcBef>
              <a:spcAft>
                <a:spcPct val="0"/>
              </a:spcAft>
            </a:pPr>
            <a:r>
              <a:rPr lang="zh-CN" altLang="en-US" sz="2000" b="1">
                <a:solidFill>
                  <a:schemeClr val="lt1">
                    <a:lumMod val="100000"/>
                  </a:schemeClr>
                </a:solidFill>
                <a:latin typeface="+mn-ea"/>
                <a:cs typeface="+mn-ea"/>
                <a:sym typeface="+mn-ea"/>
              </a:rPr>
              <a:t>个人贷款抵押房屋保险条款</a:t>
            </a:r>
            <a:endParaRPr lang="zh-CN" altLang="en-US" sz="2000" b="1">
              <a:solidFill>
                <a:schemeClr val="lt1">
                  <a:lumMod val="100000"/>
                </a:schemeClr>
              </a:solidFill>
              <a:latin typeface="+mn-ea"/>
              <a:cs typeface="+mn-ea"/>
              <a:sym typeface="+mn-ea"/>
            </a:endParaRPr>
          </a:p>
        </p:txBody>
      </p:sp>
      <p:sp>
        <p:nvSpPr>
          <p:cNvPr id="7" name="矩形 6"/>
          <p:cNvSpPr/>
          <p:nvPr>
            <p:custDataLst>
              <p:tags r:id="rId12"/>
            </p:custDataLst>
          </p:nvPr>
        </p:nvSpPr>
        <p:spPr>
          <a:xfrm>
            <a:off x="2991939" y="1358661"/>
            <a:ext cx="4655858" cy="1043999"/>
          </a:xfrm>
          <a:prstGeom prst="rect">
            <a:avLst/>
          </a:prstGeom>
          <a:noFill/>
        </p:spPr>
        <p:txBody>
          <a:bodyPr wrap="square" lIns="0" tIns="0" rIns="0" bIns="0" rtlCol="0" anchor="ctr" anchorCtr="0">
            <a:noAutofit/>
          </a:bodyPr>
          <a:lstStyle/>
          <a:p>
            <a:pPr algn="just" fontAlgn="b">
              <a:lnSpc>
                <a:spcPct val="150000"/>
              </a:lnSpc>
              <a:spcBef>
                <a:spcPct val="0"/>
              </a:spcBef>
              <a:spcAft>
                <a:spcPct val="0"/>
              </a:spcAft>
            </a:pPr>
            <a:r>
              <a:rPr lang="en-US" altLang="zh-CN" sz="800">
                <a:solidFill>
                  <a:schemeClr val="tx1">
                    <a:lumMod val="85000"/>
                    <a:lumOff val="15000"/>
                  </a:schemeClr>
                </a:solidFill>
                <a:latin typeface="+mn-ea"/>
                <a:cs typeface="+mn-ea"/>
              </a:rPr>
              <a:t>1</a:t>
            </a:r>
            <a:r>
              <a:rPr lang="zh-CN" altLang="en-US" sz="800">
                <a:solidFill>
                  <a:schemeClr val="tx1">
                    <a:lumMod val="85000"/>
                    <a:lumOff val="15000"/>
                  </a:schemeClr>
                </a:solidFill>
                <a:latin typeface="+mn-ea"/>
                <a:cs typeface="+mn-ea"/>
              </a:rPr>
              <a:t>、火灾、爆炸、雷击、台风、龙卷风、暴风、暴雨、洪水、雪灾、雹灾、冰凌、泥石流、崖崩、突发性滑坡、地面突然下陷；</a:t>
            </a:r>
            <a:endParaRPr lang="zh-CN" altLang="en-US" sz="800">
              <a:solidFill>
                <a:schemeClr val="tx1">
                  <a:lumMod val="85000"/>
                  <a:lumOff val="15000"/>
                </a:schemeClr>
              </a:solidFill>
              <a:latin typeface="+mn-ea"/>
              <a:cs typeface="+mn-ea"/>
            </a:endParaRPr>
          </a:p>
          <a:p>
            <a:pPr algn="just" fontAlgn="b">
              <a:lnSpc>
                <a:spcPct val="150000"/>
              </a:lnSpc>
              <a:spcBef>
                <a:spcPct val="0"/>
              </a:spcBef>
              <a:spcAft>
                <a:spcPct val="0"/>
              </a:spcAft>
            </a:pPr>
            <a:r>
              <a:rPr lang="en-US" altLang="zh-CN" sz="800">
                <a:solidFill>
                  <a:schemeClr val="tx1">
                    <a:lumMod val="85000"/>
                    <a:lumOff val="15000"/>
                  </a:schemeClr>
                </a:solidFill>
                <a:latin typeface="+mn-ea"/>
                <a:cs typeface="+mn-ea"/>
              </a:rPr>
              <a:t>2</a:t>
            </a:r>
            <a:r>
              <a:rPr lang="zh-CN" altLang="en-US" sz="800">
                <a:solidFill>
                  <a:schemeClr val="tx1">
                    <a:lumMod val="85000"/>
                    <a:lumOff val="15000"/>
                  </a:schemeClr>
                </a:solidFill>
                <a:latin typeface="+mn-ea"/>
                <a:cs typeface="+mn-ea"/>
              </a:rPr>
              <a:t>、飞行物体及其他空中运行物体坠落，外来不属于被保险人所有或使用的建筑物和其他固定物体的倒塌。</a:t>
            </a:r>
            <a:endParaRPr lang="zh-CN" altLang="en-US" sz="800">
              <a:solidFill>
                <a:schemeClr val="tx1">
                  <a:lumMod val="85000"/>
                  <a:lumOff val="15000"/>
                </a:schemeClr>
              </a:solidFill>
              <a:latin typeface="+mn-ea"/>
              <a:cs typeface="+mn-ea"/>
            </a:endParaRPr>
          </a:p>
          <a:p>
            <a:pPr algn="just" fontAlgn="b">
              <a:lnSpc>
                <a:spcPct val="150000"/>
              </a:lnSpc>
              <a:spcBef>
                <a:spcPct val="0"/>
              </a:spcBef>
              <a:spcAft>
                <a:spcPct val="0"/>
              </a:spcAft>
            </a:pPr>
            <a:r>
              <a:rPr lang="en-US" altLang="zh-CN" sz="800">
                <a:solidFill>
                  <a:schemeClr val="tx1">
                    <a:lumMod val="85000"/>
                    <a:lumOff val="15000"/>
                  </a:schemeClr>
                </a:solidFill>
                <a:latin typeface="+mn-ea"/>
                <a:cs typeface="+mn-ea"/>
              </a:rPr>
              <a:t>3</a:t>
            </a:r>
            <a:r>
              <a:rPr lang="zh-CN" altLang="en-US" sz="800">
                <a:solidFill>
                  <a:schemeClr val="tx1">
                    <a:lumMod val="85000"/>
                    <a:lumOff val="15000"/>
                  </a:schemeClr>
                </a:solidFill>
                <a:latin typeface="+mn-ea"/>
                <a:cs typeface="+mn-ea"/>
              </a:rPr>
              <a:t>、为防止或减少保险标的的损失所支付的必要的、合理的费用。</a:t>
            </a:r>
            <a:endParaRPr lang="zh-CN" altLang="en-US" sz="800">
              <a:solidFill>
                <a:schemeClr val="tx1">
                  <a:lumMod val="85000"/>
                  <a:lumOff val="15000"/>
                </a:schemeClr>
              </a:solidFill>
              <a:latin typeface="+mn-ea"/>
              <a:cs typeface="+mn-ea"/>
            </a:endParaRPr>
          </a:p>
          <a:p>
            <a:pPr algn="just" fontAlgn="b">
              <a:lnSpc>
                <a:spcPct val="150000"/>
              </a:lnSpc>
              <a:spcBef>
                <a:spcPct val="0"/>
              </a:spcBef>
              <a:spcAft>
                <a:spcPct val="0"/>
              </a:spcAft>
            </a:pPr>
            <a:r>
              <a:rPr lang="zh-CN" altLang="en-US" sz="800">
                <a:solidFill>
                  <a:schemeClr val="tx1">
                    <a:lumMod val="85000"/>
                    <a:lumOff val="15000"/>
                  </a:schemeClr>
                </a:solidFill>
                <a:latin typeface="+mn-ea"/>
                <a:cs typeface="+mn-ea"/>
              </a:rPr>
              <a:t>针对特定场景的其他家财险产品：家庭财产盗抢保险条款、家庭财产火灾爆炸保险条款、家用电器用电安全保险条款、家庭财产管道破裂及水渍保险条款等。</a:t>
            </a:r>
            <a:endParaRPr lang="zh-CN" altLang="en-US" sz="800">
              <a:solidFill>
                <a:schemeClr val="tx1">
                  <a:lumMod val="85000"/>
                  <a:lumOff val="15000"/>
                </a:schemeClr>
              </a:solidFill>
              <a:latin typeface="+mn-ea"/>
              <a:cs typeface="+mn-ea"/>
            </a:endParaRPr>
          </a:p>
        </p:txBody>
      </p:sp>
      <p:sp>
        <p:nvSpPr>
          <p:cNvPr id="5" name="矩形 4"/>
          <p:cNvSpPr/>
          <p:nvPr>
            <p:custDataLst>
              <p:tags r:id="rId13"/>
            </p:custDataLst>
          </p:nvPr>
        </p:nvSpPr>
        <p:spPr>
          <a:xfrm>
            <a:off x="2991939" y="2558579"/>
            <a:ext cx="4655858" cy="1043999"/>
          </a:xfrm>
          <a:prstGeom prst="rect">
            <a:avLst/>
          </a:prstGeom>
          <a:noFill/>
        </p:spPr>
        <p:txBody>
          <a:bodyPr wrap="square" lIns="0" tIns="0" rIns="0" bIns="0" rtlCol="0" anchor="ctr" anchorCtr="0">
            <a:noAutofit/>
          </a:bodyPr>
          <a:lstStyle/>
          <a:p>
            <a:pPr algn="just" fontAlgn="b">
              <a:lnSpc>
                <a:spcPct val="150000"/>
              </a:lnSpc>
              <a:spcBef>
                <a:spcPct val="0"/>
              </a:spcBef>
              <a:spcAft>
                <a:spcPct val="0"/>
              </a:spcAft>
            </a:pPr>
            <a:r>
              <a:rPr lang="en-US" altLang="zh-CN" sz="800">
                <a:solidFill>
                  <a:schemeClr val="tx1">
                    <a:lumMod val="85000"/>
                    <a:lumOff val="15000"/>
                  </a:schemeClr>
                </a:solidFill>
                <a:latin typeface="+mn-ea"/>
                <a:cs typeface="+mn-ea"/>
              </a:rPr>
              <a:t>1</a:t>
            </a:r>
            <a:r>
              <a:rPr lang="zh-CN" altLang="en-US" sz="800">
                <a:solidFill>
                  <a:schemeClr val="tx1">
                    <a:lumMod val="85000"/>
                    <a:lumOff val="15000"/>
                  </a:schemeClr>
                </a:solidFill>
                <a:latin typeface="+mn-ea"/>
                <a:cs typeface="+mn-ea"/>
              </a:rPr>
              <a:t>、火灾、爆炸、暴风、暴雨、台风、洪水、雷击、泥石流、雪灾、雹灾、冰凌、龙卷风、崖崩、突发性滑坡、地面突然塌陷；</a:t>
            </a:r>
            <a:endParaRPr lang="zh-CN" altLang="en-US" sz="800">
              <a:solidFill>
                <a:schemeClr val="tx1">
                  <a:lumMod val="85000"/>
                  <a:lumOff val="15000"/>
                </a:schemeClr>
              </a:solidFill>
              <a:latin typeface="+mn-ea"/>
              <a:cs typeface="+mn-ea"/>
            </a:endParaRPr>
          </a:p>
          <a:p>
            <a:pPr algn="just" fontAlgn="b">
              <a:lnSpc>
                <a:spcPct val="150000"/>
              </a:lnSpc>
              <a:spcBef>
                <a:spcPct val="0"/>
              </a:spcBef>
              <a:spcAft>
                <a:spcPct val="0"/>
              </a:spcAft>
            </a:pPr>
            <a:r>
              <a:rPr lang="en-US" altLang="zh-CN" sz="800">
                <a:solidFill>
                  <a:schemeClr val="tx1">
                    <a:lumMod val="85000"/>
                    <a:lumOff val="15000"/>
                  </a:schemeClr>
                </a:solidFill>
                <a:latin typeface="+mn-ea"/>
                <a:cs typeface="+mn-ea"/>
              </a:rPr>
              <a:t>2</a:t>
            </a:r>
            <a:r>
              <a:rPr lang="zh-CN" altLang="en-US" sz="800">
                <a:solidFill>
                  <a:schemeClr val="tx1">
                    <a:lumMod val="85000"/>
                    <a:lumOff val="15000"/>
                  </a:schemeClr>
                </a:solidFill>
                <a:latin typeface="+mn-ea"/>
                <a:cs typeface="+mn-ea"/>
              </a:rPr>
              <a:t>、空中运行物体坠落以及外来不属于被保险人所有或使用的建筑物和其他固定物体的倒塌。</a:t>
            </a:r>
            <a:endParaRPr lang="zh-CN" altLang="en-US" sz="800">
              <a:solidFill>
                <a:schemeClr val="tx1">
                  <a:lumMod val="85000"/>
                  <a:lumOff val="15000"/>
                </a:schemeClr>
              </a:solidFill>
              <a:latin typeface="+mn-ea"/>
              <a:cs typeface="+mn-ea"/>
            </a:endParaRPr>
          </a:p>
          <a:p>
            <a:pPr algn="just" fontAlgn="b">
              <a:lnSpc>
                <a:spcPct val="150000"/>
              </a:lnSpc>
              <a:spcBef>
                <a:spcPct val="0"/>
              </a:spcBef>
              <a:spcAft>
                <a:spcPct val="0"/>
              </a:spcAft>
            </a:pPr>
            <a:r>
              <a:rPr lang="en-US" altLang="zh-CN" sz="800">
                <a:solidFill>
                  <a:schemeClr val="tx1">
                    <a:lumMod val="85000"/>
                    <a:lumOff val="15000"/>
                  </a:schemeClr>
                </a:solidFill>
                <a:latin typeface="+mn-ea"/>
                <a:cs typeface="+mn-ea"/>
              </a:rPr>
              <a:t>3</a:t>
            </a:r>
            <a:r>
              <a:rPr lang="zh-CN" altLang="en-US" sz="800">
                <a:solidFill>
                  <a:schemeClr val="tx1">
                    <a:lumMod val="85000"/>
                    <a:lumOff val="15000"/>
                  </a:schemeClr>
                </a:solidFill>
                <a:latin typeface="+mn-ea"/>
                <a:cs typeface="+mn-ea"/>
              </a:rPr>
              <a:t>、为防止或减少保险财产的损失所支付的必要的、合理的费用。</a:t>
            </a:r>
            <a:endParaRPr lang="zh-CN" altLang="en-US" sz="800">
              <a:solidFill>
                <a:schemeClr val="tx1">
                  <a:lumMod val="85000"/>
                  <a:lumOff val="15000"/>
                </a:schemeClr>
              </a:solidFill>
              <a:latin typeface="+mn-ea"/>
              <a:cs typeface="+mn-ea"/>
            </a:endParaRPr>
          </a:p>
        </p:txBody>
      </p:sp>
      <p:sp>
        <p:nvSpPr>
          <p:cNvPr id="6" name="矩形 5"/>
          <p:cNvSpPr/>
          <p:nvPr>
            <p:custDataLst>
              <p:tags r:id="rId14"/>
            </p:custDataLst>
          </p:nvPr>
        </p:nvSpPr>
        <p:spPr>
          <a:xfrm>
            <a:off x="2991939" y="3758497"/>
            <a:ext cx="4655858" cy="1044000"/>
          </a:xfrm>
          <a:prstGeom prst="rect">
            <a:avLst/>
          </a:prstGeom>
          <a:noFill/>
        </p:spPr>
        <p:txBody>
          <a:bodyPr wrap="square" lIns="0" tIns="0" rIns="0" bIns="0" rtlCol="0" anchor="ctr" anchorCtr="0">
            <a:noAutofit/>
          </a:bodyPr>
          <a:lstStyle/>
          <a:p>
            <a:pPr algn="just" fontAlgn="b">
              <a:lnSpc>
                <a:spcPct val="150000"/>
              </a:lnSpc>
              <a:spcBef>
                <a:spcPct val="0"/>
              </a:spcBef>
              <a:spcAft>
                <a:spcPct val="0"/>
              </a:spcAft>
            </a:pPr>
            <a:r>
              <a:rPr lang="en-US" altLang="zh-CN" sz="800" dirty="0">
                <a:solidFill>
                  <a:schemeClr val="tx1">
                    <a:lumMod val="85000"/>
                    <a:lumOff val="15000"/>
                  </a:schemeClr>
                </a:solidFill>
                <a:latin typeface="+mn-ea"/>
                <a:cs typeface="+mn-ea"/>
              </a:rPr>
              <a:t>1</a:t>
            </a:r>
            <a:r>
              <a:rPr lang="zh-CN" altLang="en-US" sz="800" dirty="0">
                <a:solidFill>
                  <a:schemeClr val="tx1">
                    <a:lumMod val="85000"/>
                    <a:lumOff val="15000"/>
                  </a:schemeClr>
                </a:solidFill>
                <a:latin typeface="+mn-ea"/>
                <a:cs typeface="+mn-ea"/>
              </a:rPr>
              <a:t>、在保险期间内，保险标的在本保险合同载明地址内放置期间或在本保险合同约定的区域间运输途中，因自然灾害或意外事故造成的物质损失或灭失，保险人按照本保险合同的约定负责赔偿。</a:t>
            </a:r>
            <a:endParaRPr lang="zh-CN" altLang="en-US" sz="800" dirty="0">
              <a:solidFill>
                <a:schemeClr val="tx1">
                  <a:lumMod val="85000"/>
                  <a:lumOff val="15000"/>
                </a:schemeClr>
              </a:solidFill>
              <a:latin typeface="+mn-ea"/>
              <a:cs typeface="+mn-ea"/>
            </a:endParaRPr>
          </a:p>
          <a:p>
            <a:pPr algn="just" fontAlgn="b">
              <a:lnSpc>
                <a:spcPct val="150000"/>
              </a:lnSpc>
              <a:spcBef>
                <a:spcPct val="0"/>
              </a:spcBef>
              <a:spcAft>
                <a:spcPct val="0"/>
              </a:spcAft>
            </a:pPr>
            <a:r>
              <a:rPr lang="en-US" altLang="zh-CN" sz="800" dirty="0">
                <a:solidFill>
                  <a:schemeClr val="tx1">
                    <a:lumMod val="85000"/>
                    <a:lumOff val="15000"/>
                  </a:schemeClr>
                </a:solidFill>
                <a:latin typeface="+mn-ea"/>
                <a:cs typeface="+mn-ea"/>
              </a:rPr>
              <a:t>2</a:t>
            </a:r>
            <a:r>
              <a:rPr lang="zh-CN" altLang="en-US" sz="800" dirty="0">
                <a:solidFill>
                  <a:schemeClr val="tx1">
                    <a:lumMod val="85000"/>
                    <a:lumOff val="15000"/>
                  </a:schemeClr>
                </a:solidFill>
                <a:latin typeface="+mn-ea"/>
                <a:cs typeface="+mn-ea"/>
              </a:rPr>
              <a:t>、为防止或减少保险标的的损失所支付的必要的、合理的费用。</a:t>
            </a:r>
            <a:endParaRPr lang="zh-CN" altLang="en-US" sz="800" dirty="0">
              <a:solidFill>
                <a:schemeClr val="tx1">
                  <a:lumMod val="85000"/>
                  <a:lumOff val="15000"/>
                </a:schemeClr>
              </a:solidFill>
              <a:latin typeface="+mn-ea"/>
              <a:cs typeface="+mn-ea"/>
            </a:endParaRPr>
          </a:p>
        </p:txBody>
      </p:sp>
      <p:sp>
        <p:nvSpPr>
          <p:cNvPr id="15" name="矩形 14"/>
          <p:cNvSpPr/>
          <p:nvPr>
            <p:custDataLst>
              <p:tags r:id="rId15"/>
            </p:custDataLst>
          </p:nvPr>
        </p:nvSpPr>
        <p:spPr>
          <a:xfrm>
            <a:off x="2991939" y="4958416"/>
            <a:ext cx="4655858" cy="1044000"/>
          </a:xfrm>
          <a:prstGeom prst="rect">
            <a:avLst/>
          </a:prstGeom>
          <a:noFill/>
        </p:spPr>
        <p:txBody>
          <a:bodyPr wrap="square" lIns="0" tIns="0" rIns="0" bIns="0" rtlCol="0" anchor="ctr" anchorCtr="0">
            <a:noAutofit/>
          </a:bodyPr>
          <a:lstStyle/>
          <a:p>
            <a:pPr algn="just" fontAlgn="b">
              <a:lnSpc>
                <a:spcPct val="150000"/>
              </a:lnSpc>
              <a:spcBef>
                <a:spcPct val="0"/>
              </a:spcBef>
              <a:spcAft>
                <a:spcPct val="0"/>
              </a:spcAft>
            </a:pPr>
            <a:r>
              <a:rPr lang="en-US" altLang="zh-CN" sz="800">
                <a:solidFill>
                  <a:schemeClr val="tx1">
                    <a:lumMod val="85000"/>
                    <a:lumOff val="15000"/>
                  </a:schemeClr>
                </a:solidFill>
                <a:latin typeface="+mn-ea"/>
                <a:cs typeface="+mn-ea"/>
              </a:rPr>
              <a:t>1</a:t>
            </a:r>
            <a:r>
              <a:rPr lang="zh-CN" altLang="en-US" sz="800">
                <a:solidFill>
                  <a:schemeClr val="tx1">
                    <a:lumMod val="85000"/>
                    <a:lumOff val="15000"/>
                  </a:schemeClr>
                </a:solidFill>
                <a:latin typeface="+mn-ea"/>
                <a:cs typeface="+mn-ea"/>
              </a:rPr>
              <a:t>、火灾、爆炸、暴雨、雷击、洪水、台风、龙卷风；</a:t>
            </a:r>
            <a:endParaRPr lang="zh-CN" altLang="en-US" sz="800">
              <a:solidFill>
                <a:schemeClr val="tx1">
                  <a:lumMod val="85000"/>
                  <a:lumOff val="15000"/>
                </a:schemeClr>
              </a:solidFill>
              <a:latin typeface="+mn-ea"/>
              <a:cs typeface="+mn-ea"/>
            </a:endParaRPr>
          </a:p>
          <a:p>
            <a:pPr algn="just" fontAlgn="b">
              <a:lnSpc>
                <a:spcPct val="150000"/>
              </a:lnSpc>
              <a:spcBef>
                <a:spcPct val="0"/>
              </a:spcBef>
              <a:spcAft>
                <a:spcPct val="0"/>
              </a:spcAft>
            </a:pPr>
            <a:r>
              <a:rPr lang="en-US" altLang="zh-CN" sz="800">
                <a:solidFill>
                  <a:schemeClr val="tx1">
                    <a:lumMod val="85000"/>
                    <a:lumOff val="15000"/>
                  </a:schemeClr>
                </a:solidFill>
                <a:latin typeface="+mn-ea"/>
                <a:cs typeface="+mn-ea"/>
              </a:rPr>
              <a:t>2</a:t>
            </a:r>
            <a:r>
              <a:rPr lang="zh-CN" altLang="en-US" sz="800">
                <a:solidFill>
                  <a:schemeClr val="tx1">
                    <a:lumMod val="85000"/>
                    <a:lumOff val="15000"/>
                  </a:schemeClr>
                </a:solidFill>
                <a:latin typeface="+mn-ea"/>
                <a:cs typeface="+mn-ea"/>
              </a:rPr>
              <a:t>、飞行物体及其他空中运行物体坠落，不属于被保险人所有或使用的其他建筑物和固定物体的倒塌。</a:t>
            </a:r>
            <a:endParaRPr lang="zh-CN" altLang="en-US" sz="800">
              <a:solidFill>
                <a:schemeClr val="tx1">
                  <a:lumMod val="85000"/>
                  <a:lumOff val="15000"/>
                </a:schemeClr>
              </a:solidFill>
              <a:latin typeface="+mn-ea"/>
              <a:cs typeface="+mn-ea"/>
            </a:endParaRPr>
          </a:p>
          <a:p>
            <a:pPr algn="just" fontAlgn="b">
              <a:lnSpc>
                <a:spcPct val="150000"/>
              </a:lnSpc>
              <a:spcBef>
                <a:spcPct val="0"/>
              </a:spcBef>
              <a:spcAft>
                <a:spcPct val="0"/>
              </a:spcAft>
            </a:pPr>
            <a:r>
              <a:rPr lang="en-US" altLang="zh-CN" sz="800">
                <a:solidFill>
                  <a:schemeClr val="tx1">
                    <a:lumMod val="85000"/>
                    <a:lumOff val="15000"/>
                  </a:schemeClr>
                </a:solidFill>
                <a:latin typeface="+mn-ea"/>
                <a:cs typeface="+mn-ea"/>
              </a:rPr>
              <a:t>3</a:t>
            </a:r>
            <a:r>
              <a:rPr lang="zh-CN" altLang="en-US" sz="800">
                <a:solidFill>
                  <a:schemeClr val="tx1">
                    <a:lumMod val="85000"/>
                    <a:lumOff val="15000"/>
                  </a:schemeClr>
                </a:solidFill>
                <a:latin typeface="+mn-ea"/>
                <a:cs typeface="+mn-ea"/>
              </a:rPr>
              <a:t>、为抢救保险标的或防止灾害蔓延，采取必要的、合理的措施而造成保险标的的损失，保险人按照本保险合同的约定也负责赔偿。</a:t>
            </a:r>
            <a:endParaRPr lang="zh-CN" altLang="en-US" sz="800">
              <a:solidFill>
                <a:schemeClr val="tx1">
                  <a:lumMod val="85000"/>
                  <a:lumOff val="15000"/>
                </a:schemeClr>
              </a:solidFill>
              <a:latin typeface="+mn-ea"/>
              <a:cs typeface="+mn-ea"/>
            </a:endParaRPr>
          </a:p>
        </p:txBody>
      </p:sp>
      <p:sp>
        <p:nvSpPr>
          <p:cNvPr id="9" name="灯片编号占位符 8"/>
          <p:cNvSpPr>
            <a:spLocks noGrp="1"/>
          </p:cNvSpPr>
          <p:nvPr>
            <p:ph type="sldNum" sz="quarter" idx="12"/>
          </p:nvPr>
        </p:nvSpPr>
        <p:spPr/>
        <p:txBody>
          <a:bodyPr/>
          <a:p>
            <a:fld id="{49AE70B2-8BF9-45C0-BB95-33D1B9D3A854}" type="slidenum">
              <a:rPr lang="zh-CN" altLang="en-US" smtClean="0"/>
            </a:fld>
            <a:endParaRPr lang="zh-CN" altLang="en-US" dirty="0"/>
          </a:p>
        </p:txBody>
      </p:sp>
    </p:spTree>
    <p:custDataLst>
      <p:tags r:id="rId16"/>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4"/>
          <p:cNvSpPr txBox="1"/>
          <p:nvPr/>
        </p:nvSpPr>
        <p:spPr>
          <a:xfrm>
            <a:off x="4585333" y="3424634"/>
            <a:ext cx="4689296" cy="46037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defRPr/>
            </a:pPr>
            <a:r>
              <a:rPr kumimoji="1" lang="en-US" altLang="zh-CN" sz="2400" dirty="0">
                <a:solidFill>
                  <a:schemeClr val="tx1">
                    <a:lumMod val="50000"/>
                    <a:lumOff val="50000"/>
                  </a:schemeClr>
                </a:solidFill>
                <a:cs typeface="+mn-ea"/>
                <a:sym typeface="+mn-lt"/>
              </a:rPr>
              <a:t>liability insurance</a:t>
            </a:r>
            <a:endParaRPr kumimoji="1" lang="en-US" altLang="zh-CN" sz="2400" i="0" u="none" strike="noStrike" cap="none" spc="0" normalizeH="0" baseline="0" dirty="0">
              <a:solidFill>
                <a:schemeClr val="bg1">
                  <a:lumMod val="75000"/>
                </a:schemeClr>
              </a:solidFill>
              <a:cs typeface="+mn-ea"/>
              <a:sym typeface="+mn-lt"/>
            </a:endParaRPr>
          </a:p>
        </p:txBody>
      </p:sp>
      <p:sp>
        <p:nvSpPr>
          <p:cNvPr id="3" name="文本框 8"/>
          <p:cNvSpPr txBox="1"/>
          <p:nvPr/>
        </p:nvSpPr>
        <p:spPr>
          <a:xfrm>
            <a:off x="4585335" y="2527300"/>
            <a:ext cx="5469890" cy="897255"/>
          </a:xfrm>
          <a:prstGeom prst="rect">
            <a:avLst/>
          </a:prstGeom>
          <a:noFill/>
        </p:spPr>
        <p:txBody>
          <a:bodyPr wrap="square" rtlCol="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457200" rtl="0" eaLnBrk="1" fontAlgn="auto" latinLnBrk="0" hangingPunct="1">
              <a:lnSpc>
                <a:spcPct val="100000"/>
              </a:lnSpc>
              <a:spcBef>
                <a:spcPts val="0"/>
              </a:spcBef>
              <a:spcAft>
                <a:spcPts val="0"/>
              </a:spcAft>
              <a:buClrTx/>
              <a:buSzTx/>
              <a:buFontTx/>
              <a:buNone/>
              <a:defRPr/>
            </a:pPr>
            <a:r>
              <a:rPr kumimoji="1" lang="zh-CN" altLang="en-US" sz="4400" b="1" i="0" u="none" strike="noStrike" kern="1200" cap="none" spc="0" normalizeH="0" baseline="0" noProof="0" dirty="0">
                <a:ln>
                  <a:noFill/>
                </a:ln>
                <a:solidFill>
                  <a:schemeClr val="tx1">
                    <a:lumMod val="75000"/>
                    <a:lumOff val="25000"/>
                  </a:schemeClr>
                </a:solidFill>
                <a:effectLst/>
                <a:uLnTx/>
                <a:uFillTx/>
                <a:cs typeface="+mn-ea"/>
                <a:sym typeface="+mn-lt"/>
              </a:rPr>
              <a:t>责任保险类产品介绍</a:t>
            </a:r>
            <a:endParaRPr kumimoji="1" lang="zh-CN" altLang="en-US" sz="4400" b="1" i="0" u="none" strike="noStrike" kern="1200" cap="none" spc="0" normalizeH="0" baseline="0" noProof="0" dirty="0">
              <a:ln>
                <a:noFill/>
              </a:ln>
              <a:solidFill>
                <a:schemeClr val="tx1">
                  <a:lumMod val="75000"/>
                  <a:lumOff val="25000"/>
                </a:schemeClr>
              </a:solidFill>
              <a:effectLst/>
              <a:uLnTx/>
              <a:uFillTx/>
              <a:cs typeface="+mn-ea"/>
              <a:sym typeface="+mn-lt"/>
            </a:endParaRPr>
          </a:p>
        </p:txBody>
      </p:sp>
      <p:cxnSp>
        <p:nvCxnSpPr>
          <p:cNvPr id="4" name="直接连接符 3"/>
          <p:cNvCxnSpPr/>
          <p:nvPr/>
        </p:nvCxnSpPr>
        <p:spPr>
          <a:xfrm>
            <a:off x="4416441" y="2757714"/>
            <a:ext cx="0" cy="1128585"/>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2699658" y="2485638"/>
            <a:ext cx="1547892" cy="1573583"/>
            <a:chOff x="2498710" y="2311467"/>
            <a:chExt cx="1748840" cy="1777866"/>
          </a:xfrm>
        </p:grpSpPr>
        <p:sp>
          <p:nvSpPr>
            <p:cNvPr id="6" name="椭圆 5"/>
            <p:cNvSpPr/>
            <p:nvPr/>
          </p:nvSpPr>
          <p:spPr>
            <a:xfrm>
              <a:off x="2644792" y="2457549"/>
              <a:ext cx="1456676" cy="14566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8000" dirty="0"/>
                <a:t>2</a:t>
              </a:r>
              <a:endParaRPr lang="en-US" altLang="zh-CN" sz="8000" dirty="0"/>
            </a:p>
          </p:txBody>
        </p:sp>
        <p:sp>
          <p:nvSpPr>
            <p:cNvPr id="7" name="椭圆 6"/>
            <p:cNvSpPr/>
            <p:nvPr/>
          </p:nvSpPr>
          <p:spPr>
            <a:xfrm>
              <a:off x="2498710" y="2311467"/>
              <a:ext cx="1748840" cy="1748840"/>
            </a:xfrm>
            <a:prstGeom prst="ellipse">
              <a:avLst/>
            </a:prstGeom>
            <a:no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8000" dirty="0"/>
            </a:p>
          </p:txBody>
        </p:sp>
        <p:sp>
          <p:nvSpPr>
            <p:cNvPr id="8" name="椭圆 7"/>
            <p:cNvSpPr/>
            <p:nvPr/>
          </p:nvSpPr>
          <p:spPr>
            <a:xfrm>
              <a:off x="3758995" y="3683265"/>
              <a:ext cx="406068" cy="4060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9" name="椭圆 8"/>
            <p:cNvSpPr/>
            <p:nvPr/>
          </p:nvSpPr>
          <p:spPr>
            <a:xfrm>
              <a:off x="2644791" y="2350267"/>
              <a:ext cx="255468" cy="2554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a:lstStyle/>
          <a:p>
            <a:r>
              <a:rPr lang="zh-CN" altLang="en-US" b="1"/>
              <a:t>责任保险主要产品介绍</a:t>
            </a:r>
            <a:endParaRPr lang="zh-CN" altLang="en-US" b="1"/>
          </a:p>
        </p:txBody>
      </p:sp>
      <p:sp>
        <p:nvSpPr>
          <p:cNvPr id="9" name="任意多边形: 形状 8"/>
          <p:cNvSpPr>
            <a:spLocks noChangeAspect="1"/>
          </p:cNvSpPr>
          <p:nvPr>
            <p:custDataLst>
              <p:tags r:id="rId2"/>
            </p:custDataLst>
          </p:nvPr>
        </p:nvSpPr>
        <p:spPr>
          <a:xfrm>
            <a:off x="-13303" y="2315850"/>
            <a:ext cx="12205318" cy="4440466"/>
          </a:xfrm>
          <a:custGeom>
            <a:avLst/>
            <a:gdLst>
              <a:gd name="connsiteX0" fmla="*/ 0 w 12205318"/>
              <a:gd name="connsiteY0" fmla="*/ 0 h 4440466"/>
              <a:gd name="connsiteX1" fmla="*/ 1378933 w 12205318"/>
              <a:gd name="connsiteY1" fmla="*/ 0 h 4440466"/>
              <a:gd name="connsiteX2" fmla="*/ 1388136 w 12205318"/>
              <a:gd name="connsiteY2" fmla="*/ 60299 h 4440466"/>
              <a:gd name="connsiteX3" fmla="*/ 2146411 w 12205318"/>
              <a:gd name="connsiteY3" fmla="*/ 678311 h 4440466"/>
              <a:gd name="connsiteX4" fmla="*/ 2904686 w 12205318"/>
              <a:gd name="connsiteY4" fmla="*/ 60299 h 4440466"/>
              <a:gd name="connsiteX5" fmla="*/ 2913889 w 12205318"/>
              <a:gd name="connsiteY5" fmla="*/ 0 h 4440466"/>
              <a:gd name="connsiteX6" fmla="*/ 5341841 w 12205318"/>
              <a:gd name="connsiteY6" fmla="*/ 0 h 4440466"/>
              <a:gd name="connsiteX7" fmla="*/ 5351044 w 12205318"/>
              <a:gd name="connsiteY7" fmla="*/ 60299 h 4440466"/>
              <a:gd name="connsiteX8" fmla="*/ 6109319 w 12205318"/>
              <a:gd name="connsiteY8" fmla="*/ 678311 h 4440466"/>
              <a:gd name="connsiteX9" fmla="*/ 6867594 w 12205318"/>
              <a:gd name="connsiteY9" fmla="*/ 60299 h 4440466"/>
              <a:gd name="connsiteX10" fmla="*/ 6876797 w 12205318"/>
              <a:gd name="connsiteY10" fmla="*/ 0 h 4440466"/>
              <a:gd name="connsiteX11" fmla="*/ 9304749 w 12205318"/>
              <a:gd name="connsiteY11" fmla="*/ 0 h 4440466"/>
              <a:gd name="connsiteX12" fmla="*/ 9313952 w 12205318"/>
              <a:gd name="connsiteY12" fmla="*/ 60299 h 4440466"/>
              <a:gd name="connsiteX13" fmla="*/ 10072227 w 12205318"/>
              <a:gd name="connsiteY13" fmla="*/ 678311 h 4440466"/>
              <a:gd name="connsiteX14" fmla="*/ 10830502 w 12205318"/>
              <a:gd name="connsiteY14" fmla="*/ 60299 h 4440466"/>
              <a:gd name="connsiteX15" fmla="*/ 10839705 w 12205318"/>
              <a:gd name="connsiteY15" fmla="*/ 0 h 4440466"/>
              <a:gd name="connsiteX16" fmla="*/ 12205318 w 12205318"/>
              <a:gd name="connsiteY16" fmla="*/ 0 h 4440466"/>
              <a:gd name="connsiteX17" fmla="*/ 12205318 w 12205318"/>
              <a:gd name="connsiteY17" fmla="*/ 4440466 h 4440466"/>
              <a:gd name="connsiteX18" fmla="*/ 0 w 12205318"/>
              <a:gd name="connsiteY18" fmla="*/ 4440466 h 4440466"/>
              <a:gd name="connsiteX19" fmla="*/ 0 w 12205318"/>
              <a:gd name="connsiteY19" fmla="*/ 0 h 4440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2205318" h="4440466">
                <a:moveTo>
                  <a:pt x="0" y="0"/>
                </a:moveTo>
                <a:lnTo>
                  <a:pt x="1378933" y="0"/>
                </a:lnTo>
                <a:lnTo>
                  <a:pt x="1388136" y="60299"/>
                </a:lnTo>
                <a:cubicBezTo>
                  <a:pt x="1460309" y="412998"/>
                  <a:pt x="1772377" y="678311"/>
                  <a:pt x="2146411" y="678311"/>
                </a:cubicBezTo>
                <a:cubicBezTo>
                  <a:pt x="2520446" y="678311"/>
                  <a:pt x="2832514" y="412998"/>
                  <a:pt x="2904686" y="60299"/>
                </a:cubicBezTo>
                <a:lnTo>
                  <a:pt x="2913889" y="0"/>
                </a:lnTo>
                <a:lnTo>
                  <a:pt x="5341841" y="0"/>
                </a:lnTo>
                <a:lnTo>
                  <a:pt x="5351044" y="60299"/>
                </a:lnTo>
                <a:cubicBezTo>
                  <a:pt x="5423217" y="412998"/>
                  <a:pt x="5735285" y="678311"/>
                  <a:pt x="6109319" y="678311"/>
                </a:cubicBezTo>
                <a:cubicBezTo>
                  <a:pt x="6483354" y="678311"/>
                  <a:pt x="6795422" y="412998"/>
                  <a:pt x="6867594" y="60299"/>
                </a:cubicBezTo>
                <a:lnTo>
                  <a:pt x="6876797" y="0"/>
                </a:lnTo>
                <a:lnTo>
                  <a:pt x="9304749" y="0"/>
                </a:lnTo>
                <a:lnTo>
                  <a:pt x="9313952" y="60299"/>
                </a:lnTo>
                <a:cubicBezTo>
                  <a:pt x="9386125" y="412998"/>
                  <a:pt x="9698193" y="678311"/>
                  <a:pt x="10072227" y="678311"/>
                </a:cubicBezTo>
                <a:cubicBezTo>
                  <a:pt x="10446261" y="678311"/>
                  <a:pt x="10758329" y="412998"/>
                  <a:pt x="10830502" y="60299"/>
                </a:cubicBezTo>
                <a:lnTo>
                  <a:pt x="10839705" y="0"/>
                </a:lnTo>
                <a:lnTo>
                  <a:pt x="12205318" y="0"/>
                </a:lnTo>
                <a:lnTo>
                  <a:pt x="12205318" y="4440466"/>
                </a:lnTo>
                <a:lnTo>
                  <a:pt x="0" y="4440466"/>
                </a:lnTo>
                <a:lnTo>
                  <a:pt x="0" y="0"/>
                </a:lnTo>
                <a:close/>
              </a:path>
            </a:pathLst>
          </a:custGeom>
          <a:gradFill>
            <a:gsLst>
              <a:gs pos="0">
                <a:schemeClr val="accent1"/>
              </a:gs>
              <a:gs pos="100000">
                <a:schemeClr val="accent1">
                  <a:alpha val="80000"/>
                </a:schemeClr>
              </a:gs>
            </a:gsLst>
            <a:lin ang="144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 name="矩形 5"/>
          <p:cNvSpPr/>
          <p:nvPr>
            <p:custDataLst>
              <p:tags r:id="rId3"/>
            </p:custDataLst>
          </p:nvPr>
        </p:nvSpPr>
        <p:spPr>
          <a:xfrm>
            <a:off x="8404694" y="3762472"/>
            <a:ext cx="3308460" cy="2599440"/>
          </a:xfrm>
          <a:prstGeom prst="rect">
            <a:avLst/>
          </a:prstGeom>
        </p:spPr>
        <p:txBody>
          <a:bodyPr wrap="square" lIns="0" tIns="0" rIns="0" bIns="0" anchor="t" anchorCtr="0">
            <a:noAutofit/>
          </a:bodyPr>
          <a:lstStyle/>
          <a:p>
            <a:pPr algn="l">
              <a:lnSpc>
                <a:spcPct val="140000"/>
              </a:lnSpc>
              <a:spcBef>
                <a:spcPct val="0"/>
              </a:spcBef>
              <a:spcAft>
                <a:spcPct val="0"/>
              </a:spcAft>
            </a:pPr>
            <a:r>
              <a:rPr lang="en-US" altLang="zh-CN" sz="800">
                <a:solidFill>
                  <a:srgbClr val="FFFFFF"/>
                </a:solidFill>
                <a:latin typeface="+mn-ea"/>
                <a:cs typeface="+mn-ea"/>
              </a:rPr>
              <a:t>1</a:t>
            </a:r>
            <a:r>
              <a:rPr lang="zh-CN" altLang="en-US" sz="800">
                <a:solidFill>
                  <a:srgbClr val="FFFFFF"/>
                </a:solidFill>
                <a:latin typeface="+mn-ea"/>
                <a:cs typeface="+mn-ea"/>
              </a:rPr>
              <a:t>、旅客赔偿责任：旅客在乘坐客运车辆途中遭受人身损害或财产损失，</a:t>
            </a:r>
            <a:endParaRPr lang="zh-CN" altLang="en-US" sz="800">
              <a:solidFill>
                <a:srgbClr val="FFFFFF"/>
              </a:solidFill>
              <a:latin typeface="+mn-ea"/>
              <a:cs typeface="+mn-ea"/>
            </a:endParaRPr>
          </a:p>
          <a:p>
            <a:pPr algn="l">
              <a:lnSpc>
                <a:spcPct val="140000"/>
              </a:lnSpc>
              <a:spcBef>
                <a:spcPct val="0"/>
              </a:spcBef>
              <a:spcAft>
                <a:spcPct val="0"/>
              </a:spcAft>
            </a:pPr>
            <a:r>
              <a:rPr lang="en-US" altLang="zh-CN" sz="800">
                <a:solidFill>
                  <a:srgbClr val="FFFFFF"/>
                </a:solidFill>
                <a:latin typeface="+mn-ea"/>
                <a:cs typeface="+mn-ea"/>
              </a:rPr>
              <a:t>2</a:t>
            </a:r>
            <a:r>
              <a:rPr lang="zh-CN" altLang="en-US" sz="800">
                <a:solidFill>
                  <a:srgbClr val="FFFFFF"/>
                </a:solidFill>
                <a:latin typeface="+mn-ea"/>
                <a:cs typeface="+mn-ea"/>
              </a:rPr>
              <a:t>、施救费用赔偿责任：为防止或者减少旅客人身、财产的进一步损害所支付的必要的、合理的救援车、救护车使用费、通讯费，以及被保险人为安置旅客产生的交通费、食宿费（以下简称施救费用）。</a:t>
            </a:r>
            <a:endParaRPr lang="zh-CN" altLang="en-US" sz="800">
              <a:solidFill>
                <a:srgbClr val="FFFFFF"/>
              </a:solidFill>
              <a:latin typeface="+mn-ea"/>
              <a:cs typeface="+mn-ea"/>
            </a:endParaRPr>
          </a:p>
          <a:p>
            <a:pPr algn="l">
              <a:lnSpc>
                <a:spcPct val="140000"/>
              </a:lnSpc>
              <a:spcBef>
                <a:spcPct val="0"/>
              </a:spcBef>
              <a:spcAft>
                <a:spcPct val="0"/>
              </a:spcAft>
            </a:pPr>
            <a:r>
              <a:rPr lang="en-US" altLang="zh-CN" sz="800">
                <a:solidFill>
                  <a:srgbClr val="FFFFFF"/>
                </a:solidFill>
                <a:latin typeface="+mn-ea"/>
                <a:cs typeface="+mn-ea"/>
              </a:rPr>
              <a:t>3</a:t>
            </a:r>
            <a:r>
              <a:rPr lang="zh-CN" altLang="en-US" sz="800">
                <a:solidFill>
                  <a:srgbClr val="FFFFFF"/>
                </a:solidFill>
                <a:latin typeface="+mn-ea"/>
                <a:cs typeface="+mn-ea"/>
              </a:rPr>
              <a:t>、法律费用赔偿责任：被保险人因保险事故而被提起仲裁或诉讼的，对应由被保险人支付的仲裁费、诉讼费、鉴定费、评估费、公证费，以及经保险人书面同意支付的律师费等其他必要的、合理的费用。</a:t>
            </a:r>
            <a:endParaRPr lang="zh-CN" altLang="en-US" sz="800">
              <a:solidFill>
                <a:srgbClr val="FFFFFF"/>
              </a:solidFill>
              <a:latin typeface="+mn-ea"/>
              <a:cs typeface="+mn-ea"/>
            </a:endParaRPr>
          </a:p>
        </p:txBody>
      </p:sp>
      <p:sp>
        <p:nvSpPr>
          <p:cNvPr id="8" name="矩形 7"/>
          <p:cNvSpPr/>
          <p:nvPr>
            <p:custDataLst>
              <p:tags r:id="rId4"/>
            </p:custDataLst>
          </p:nvPr>
        </p:nvSpPr>
        <p:spPr>
          <a:xfrm>
            <a:off x="7800975" y="3119120"/>
            <a:ext cx="4218305" cy="581025"/>
          </a:xfrm>
          <a:prstGeom prst="rect">
            <a:avLst/>
          </a:prstGeom>
        </p:spPr>
        <p:txBody>
          <a:bodyPr wrap="square" anchor="t" anchorCtr="0">
            <a:noAutofit/>
          </a:bodyPr>
          <a:lstStyle/>
          <a:p>
            <a:pPr algn="ctr">
              <a:spcBef>
                <a:spcPct val="0"/>
              </a:spcBef>
              <a:spcAft>
                <a:spcPct val="0"/>
              </a:spcAft>
            </a:pPr>
            <a:r>
              <a:rPr lang="zh-CN" altLang="en-US" sz="2400" b="1">
                <a:solidFill>
                  <a:srgbClr val="FFFFFF"/>
                </a:solidFill>
                <a:latin typeface="+mn-ea"/>
                <a:cs typeface="+mn-ea"/>
              </a:rPr>
              <a:t>道路旅客运输承运人责任保险</a:t>
            </a:r>
            <a:endParaRPr lang="zh-CN" altLang="en-US" sz="2400" b="1">
              <a:solidFill>
                <a:srgbClr val="FFFFFF"/>
              </a:solidFill>
              <a:latin typeface="+mn-ea"/>
              <a:cs typeface="+mn-ea"/>
            </a:endParaRPr>
          </a:p>
        </p:txBody>
      </p:sp>
      <p:sp>
        <p:nvSpPr>
          <p:cNvPr id="10" name="椭圆 9"/>
          <p:cNvSpPr>
            <a:spLocks noChangeAspect="1"/>
          </p:cNvSpPr>
          <p:nvPr>
            <p:custDataLst>
              <p:tags r:id="rId5"/>
            </p:custDataLst>
          </p:nvPr>
        </p:nvSpPr>
        <p:spPr>
          <a:xfrm>
            <a:off x="9500924" y="1649461"/>
            <a:ext cx="1116000" cy="1116000"/>
          </a:xfrm>
          <a:prstGeom prst="ellipse">
            <a:avLst/>
          </a:prstGeom>
          <a:noFill/>
          <a:ln w="31750">
            <a:solidFill>
              <a:schemeClr val="accent1">
                <a:alpha val="8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1" name="矩形 10"/>
          <p:cNvSpPr/>
          <p:nvPr>
            <p:custDataLst>
              <p:tags r:id="rId6"/>
            </p:custDataLst>
          </p:nvPr>
        </p:nvSpPr>
        <p:spPr>
          <a:xfrm>
            <a:off x="478878" y="3762472"/>
            <a:ext cx="3308460" cy="2599440"/>
          </a:xfrm>
          <a:prstGeom prst="rect">
            <a:avLst/>
          </a:prstGeom>
        </p:spPr>
        <p:txBody>
          <a:bodyPr wrap="square" lIns="0" tIns="0" rIns="0" bIns="0" anchor="t" anchorCtr="0">
            <a:noAutofit/>
          </a:bodyPr>
          <a:lstStyle/>
          <a:p>
            <a:pPr algn="ctr">
              <a:lnSpc>
                <a:spcPct val="140000"/>
              </a:lnSpc>
              <a:spcBef>
                <a:spcPct val="0"/>
              </a:spcBef>
              <a:spcAft>
                <a:spcPct val="0"/>
              </a:spcAft>
            </a:pPr>
            <a:r>
              <a:rPr lang="zh-CN" altLang="en-US" sz="800">
                <a:solidFill>
                  <a:srgbClr val="FFFFFF"/>
                </a:solidFill>
                <a:latin typeface="+mn-ea"/>
                <a:cs typeface="+mn-ea"/>
              </a:rPr>
              <a:t>：</a:t>
            </a:r>
            <a:endParaRPr lang="zh-CN" altLang="en-US" sz="800">
              <a:solidFill>
                <a:srgbClr val="FFFFFF"/>
              </a:solidFill>
              <a:latin typeface="+mn-ea"/>
              <a:cs typeface="+mn-ea"/>
            </a:endParaRPr>
          </a:p>
          <a:p>
            <a:pPr algn="l">
              <a:lnSpc>
                <a:spcPct val="140000"/>
              </a:lnSpc>
              <a:spcBef>
                <a:spcPct val="0"/>
              </a:spcBef>
              <a:spcAft>
                <a:spcPct val="0"/>
              </a:spcAft>
            </a:pPr>
            <a:r>
              <a:rPr lang="zh-CN" altLang="en-US" sz="800">
                <a:solidFill>
                  <a:srgbClr val="FFFFFF"/>
                </a:solidFill>
                <a:latin typeface="+mn-ea"/>
                <a:cs typeface="+mn-ea"/>
              </a:rPr>
              <a:t>（一）在工作时间和工作场所内，因工作原因受到事故伤害； </a:t>
            </a:r>
            <a:endParaRPr lang="zh-CN" altLang="en-US" sz="800">
              <a:solidFill>
                <a:srgbClr val="FFFFFF"/>
              </a:solidFill>
              <a:latin typeface="+mn-ea"/>
              <a:cs typeface="+mn-ea"/>
            </a:endParaRPr>
          </a:p>
          <a:p>
            <a:pPr algn="l">
              <a:lnSpc>
                <a:spcPct val="140000"/>
              </a:lnSpc>
              <a:spcBef>
                <a:spcPct val="0"/>
              </a:spcBef>
              <a:spcAft>
                <a:spcPct val="0"/>
              </a:spcAft>
            </a:pPr>
            <a:r>
              <a:rPr lang="zh-CN" altLang="en-US" sz="800">
                <a:solidFill>
                  <a:srgbClr val="FFFFFF"/>
                </a:solidFill>
                <a:latin typeface="+mn-ea"/>
                <a:cs typeface="+mn-ea"/>
              </a:rPr>
              <a:t>（二）工作时间前后在工作场所内，从事与工作有关的预备性或者收尾性工作受到事故伤害； </a:t>
            </a:r>
            <a:endParaRPr lang="zh-CN" altLang="en-US" sz="800">
              <a:solidFill>
                <a:srgbClr val="FFFFFF"/>
              </a:solidFill>
              <a:latin typeface="+mn-ea"/>
              <a:cs typeface="+mn-ea"/>
            </a:endParaRPr>
          </a:p>
          <a:p>
            <a:pPr algn="l">
              <a:lnSpc>
                <a:spcPct val="140000"/>
              </a:lnSpc>
              <a:spcBef>
                <a:spcPct val="0"/>
              </a:spcBef>
              <a:spcAft>
                <a:spcPct val="0"/>
              </a:spcAft>
            </a:pPr>
            <a:r>
              <a:rPr lang="zh-CN" altLang="en-US" sz="800">
                <a:solidFill>
                  <a:srgbClr val="FFFFFF"/>
                </a:solidFill>
                <a:latin typeface="+mn-ea"/>
                <a:cs typeface="+mn-ea"/>
              </a:rPr>
              <a:t>（三）被诊断、鉴定为国家规定的、与业务有关的职业性疾病。</a:t>
            </a:r>
            <a:endParaRPr lang="zh-CN" altLang="en-US" sz="800">
              <a:solidFill>
                <a:srgbClr val="FFFFFF"/>
              </a:solidFill>
              <a:latin typeface="+mn-ea"/>
              <a:cs typeface="+mn-ea"/>
            </a:endParaRPr>
          </a:p>
          <a:p>
            <a:pPr algn="l">
              <a:lnSpc>
                <a:spcPct val="140000"/>
              </a:lnSpc>
              <a:spcBef>
                <a:spcPct val="0"/>
              </a:spcBef>
              <a:spcAft>
                <a:spcPct val="0"/>
              </a:spcAft>
            </a:pPr>
            <a:r>
              <a:rPr lang="zh-CN" altLang="en-US" sz="800">
                <a:solidFill>
                  <a:srgbClr val="FFFFFF"/>
                </a:solidFill>
                <a:latin typeface="+mn-ea"/>
                <a:cs typeface="+mn-ea"/>
              </a:rPr>
              <a:t>（四）在工作时间和工作场所内，因履行工作职责受到暴力等意外伤害； </a:t>
            </a:r>
            <a:endParaRPr lang="zh-CN" altLang="en-US" sz="800">
              <a:solidFill>
                <a:srgbClr val="FFFFFF"/>
              </a:solidFill>
              <a:latin typeface="+mn-ea"/>
              <a:cs typeface="+mn-ea"/>
            </a:endParaRPr>
          </a:p>
          <a:p>
            <a:pPr algn="l">
              <a:lnSpc>
                <a:spcPct val="140000"/>
              </a:lnSpc>
              <a:spcBef>
                <a:spcPct val="0"/>
              </a:spcBef>
              <a:spcAft>
                <a:spcPct val="0"/>
              </a:spcAft>
            </a:pPr>
            <a:r>
              <a:rPr lang="zh-CN" altLang="en-US" sz="800">
                <a:solidFill>
                  <a:srgbClr val="FFFFFF"/>
                </a:solidFill>
                <a:latin typeface="+mn-ea"/>
                <a:cs typeface="+mn-ea"/>
              </a:rPr>
              <a:t>（五）因工外出期间，由于工作原因受到伤害或者发生事故下落不明； </a:t>
            </a:r>
            <a:endParaRPr lang="zh-CN" altLang="en-US" sz="800">
              <a:solidFill>
                <a:srgbClr val="FFFFFF"/>
              </a:solidFill>
              <a:latin typeface="+mn-ea"/>
              <a:cs typeface="+mn-ea"/>
            </a:endParaRPr>
          </a:p>
          <a:p>
            <a:pPr algn="l">
              <a:lnSpc>
                <a:spcPct val="140000"/>
              </a:lnSpc>
              <a:spcBef>
                <a:spcPct val="0"/>
              </a:spcBef>
              <a:spcAft>
                <a:spcPct val="0"/>
              </a:spcAft>
            </a:pPr>
            <a:r>
              <a:rPr lang="zh-CN" altLang="en-US" sz="800">
                <a:solidFill>
                  <a:srgbClr val="FFFFFF"/>
                </a:solidFill>
                <a:latin typeface="+mn-ea"/>
                <a:cs typeface="+mn-ea"/>
              </a:rPr>
              <a:t>（六）在上下班途中，受到交通及意外事故伤害； </a:t>
            </a:r>
            <a:endParaRPr lang="zh-CN" altLang="en-US" sz="800">
              <a:solidFill>
                <a:srgbClr val="FFFFFF"/>
              </a:solidFill>
              <a:latin typeface="+mn-ea"/>
              <a:cs typeface="+mn-ea"/>
            </a:endParaRPr>
          </a:p>
          <a:p>
            <a:pPr algn="l">
              <a:lnSpc>
                <a:spcPct val="140000"/>
              </a:lnSpc>
              <a:spcBef>
                <a:spcPct val="0"/>
              </a:spcBef>
              <a:spcAft>
                <a:spcPct val="0"/>
              </a:spcAft>
            </a:pPr>
            <a:r>
              <a:rPr lang="zh-CN" altLang="en-US" sz="800">
                <a:solidFill>
                  <a:srgbClr val="FFFFFF"/>
                </a:solidFill>
                <a:latin typeface="+mn-ea"/>
                <a:cs typeface="+mn-ea"/>
              </a:rPr>
              <a:t>（七）在工作时间和工作岗位，突发疾病死亡或者在48小时之内经抢救无效死亡； </a:t>
            </a:r>
            <a:endParaRPr lang="zh-CN" altLang="en-US" sz="800">
              <a:solidFill>
                <a:srgbClr val="FFFFFF"/>
              </a:solidFill>
              <a:latin typeface="+mn-ea"/>
              <a:cs typeface="+mn-ea"/>
            </a:endParaRPr>
          </a:p>
          <a:p>
            <a:pPr algn="l">
              <a:lnSpc>
                <a:spcPct val="140000"/>
              </a:lnSpc>
              <a:spcBef>
                <a:spcPct val="0"/>
              </a:spcBef>
              <a:spcAft>
                <a:spcPct val="0"/>
              </a:spcAft>
            </a:pPr>
            <a:r>
              <a:rPr lang="zh-CN" altLang="en-US" sz="800">
                <a:solidFill>
                  <a:srgbClr val="FFFFFF"/>
                </a:solidFill>
                <a:latin typeface="+mn-ea"/>
                <a:cs typeface="+mn-ea"/>
              </a:rPr>
              <a:t>（八）在抢险救灾等维护国家利益、公共利益活动中受到伤害； </a:t>
            </a:r>
            <a:endParaRPr lang="zh-CN" altLang="en-US" sz="800">
              <a:solidFill>
                <a:srgbClr val="FFFFFF"/>
              </a:solidFill>
              <a:latin typeface="+mn-ea"/>
              <a:cs typeface="+mn-ea"/>
            </a:endParaRPr>
          </a:p>
          <a:p>
            <a:pPr algn="l">
              <a:lnSpc>
                <a:spcPct val="140000"/>
              </a:lnSpc>
              <a:spcBef>
                <a:spcPct val="0"/>
              </a:spcBef>
              <a:spcAft>
                <a:spcPct val="0"/>
              </a:spcAft>
            </a:pPr>
            <a:r>
              <a:rPr lang="zh-CN" altLang="en-US" sz="800">
                <a:solidFill>
                  <a:srgbClr val="FFFFFF"/>
                </a:solidFill>
                <a:latin typeface="+mn-ea"/>
                <a:cs typeface="+mn-ea"/>
              </a:rPr>
              <a:t>（九）原在军队服役，因战、因公负伤致残，已取得革命伤残军人证，到用人单位后旧伤复发； </a:t>
            </a:r>
            <a:endParaRPr lang="zh-CN" altLang="en-US" sz="800">
              <a:solidFill>
                <a:srgbClr val="FFFFFF"/>
              </a:solidFill>
              <a:latin typeface="+mn-ea"/>
              <a:cs typeface="+mn-ea"/>
            </a:endParaRPr>
          </a:p>
          <a:p>
            <a:pPr algn="l">
              <a:lnSpc>
                <a:spcPct val="140000"/>
              </a:lnSpc>
              <a:spcBef>
                <a:spcPct val="0"/>
              </a:spcBef>
              <a:spcAft>
                <a:spcPct val="0"/>
              </a:spcAft>
            </a:pPr>
            <a:r>
              <a:rPr lang="zh-CN" altLang="en-US" sz="800">
                <a:solidFill>
                  <a:srgbClr val="FFFFFF"/>
                </a:solidFill>
                <a:latin typeface="+mn-ea"/>
                <a:cs typeface="+mn-ea"/>
              </a:rPr>
              <a:t>（十）法律、行政法规规定应当认定为工伤的其他情形。</a:t>
            </a:r>
            <a:endParaRPr lang="zh-CN" altLang="en-US" sz="800">
              <a:solidFill>
                <a:srgbClr val="FFFFFF"/>
              </a:solidFill>
              <a:latin typeface="+mn-ea"/>
              <a:cs typeface="+mn-ea"/>
            </a:endParaRPr>
          </a:p>
        </p:txBody>
      </p:sp>
      <p:sp>
        <p:nvSpPr>
          <p:cNvPr id="12" name="矩形 11"/>
          <p:cNvSpPr/>
          <p:nvPr>
            <p:custDataLst>
              <p:tags r:id="rId7"/>
            </p:custDataLst>
          </p:nvPr>
        </p:nvSpPr>
        <p:spPr>
          <a:xfrm>
            <a:off x="478878" y="3119410"/>
            <a:ext cx="3308460" cy="581057"/>
          </a:xfrm>
          <a:prstGeom prst="rect">
            <a:avLst/>
          </a:prstGeom>
        </p:spPr>
        <p:txBody>
          <a:bodyPr wrap="square" anchor="t" anchorCtr="0">
            <a:noAutofit/>
          </a:bodyPr>
          <a:lstStyle/>
          <a:p>
            <a:pPr algn="ctr">
              <a:spcBef>
                <a:spcPct val="0"/>
              </a:spcBef>
              <a:spcAft>
                <a:spcPct val="0"/>
              </a:spcAft>
            </a:pPr>
            <a:r>
              <a:rPr lang="zh-CN" altLang="en-US" sz="2400" b="1">
                <a:solidFill>
                  <a:srgbClr val="FFFFFF"/>
                </a:solidFill>
                <a:latin typeface="+mn-ea"/>
                <a:cs typeface="+mn-ea"/>
              </a:rPr>
              <a:t>安全生产责任保险</a:t>
            </a:r>
            <a:endParaRPr lang="zh-CN" altLang="en-US" sz="2400" b="1">
              <a:solidFill>
                <a:srgbClr val="FFFFFF"/>
              </a:solidFill>
              <a:latin typeface="+mn-ea"/>
              <a:cs typeface="+mn-ea"/>
            </a:endParaRPr>
          </a:p>
        </p:txBody>
      </p:sp>
      <p:sp>
        <p:nvSpPr>
          <p:cNvPr id="13" name="椭圆 12"/>
          <p:cNvSpPr>
            <a:spLocks noChangeAspect="1"/>
          </p:cNvSpPr>
          <p:nvPr>
            <p:custDataLst>
              <p:tags r:id="rId8"/>
            </p:custDataLst>
          </p:nvPr>
        </p:nvSpPr>
        <p:spPr>
          <a:xfrm>
            <a:off x="1575108" y="1649461"/>
            <a:ext cx="1116000" cy="1116000"/>
          </a:xfrm>
          <a:prstGeom prst="ellipse">
            <a:avLst/>
          </a:prstGeom>
          <a:noFill/>
          <a:ln w="31750">
            <a:solidFill>
              <a:schemeClr val="accent1">
                <a:alpha val="8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4" name="矩形 13"/>
          <p:cNvSpPr/>
          <p:nvPr>
            <p:custDataLst>
              <p:tags r:id="rId9"/>
            </p:custDataLst>
          </p:nvPr>
        </p:nvSpPr>
        <p:spPr>
          <a:xfrm>
            <a:off x="4441786" y="3762472"/>
            <a:ext cx="3308460" cy="2599440"/>
          </a:xfrm>
          <a:prstGeom prst="rect">
            <a:avLst/>
          </a:prstGeom>
        </p:spPr>
        <p:txBody>
          <a:bodyPr wrap="square" lIns="0" tIns="0" rIns="0" bIns="0" anchor="t" anchorCtr="0">
            <a:noAutofit/>
          </a:bodyPr>
          <a:lstStyle/>
          <a:p>
            <a:pPr algn="l">
              <a:lnSpc>
                <a:spcPct val="140000"/>
              </a:lnSpc>
              <a:spcBef>
                <a:spcPct val="0"/>
              </a:spcBef>
              <a:spcAft>
                <a:spcPct val="0"/>
              </a:spcAft>
            </a:pPr>
            <a:r>
              <a:rPr lang="zh-CN" altLang="en-US" sz="800">
                <a:solidFill>
                  <a:srgbClr val="FFFFFF"/>
                </a:solidFill>
                <a:latin typeface="+mn-ea"/>
                <a:cs typeface="+mn-ea"/>
              </a:rPr>
              <a:t>（一）在保险期限内，由于被保险人所生产、出售的产品或商品在承保区域内发生事故，造成使用、消费或操作该产品或商品的人或其他任何人的人身伤害、疾病、死亡或财产损失，依法应由被保险人承担赔偿责任时，保险人根据本保险单的规定，在约定的赔偿限额内负责赔偿。</a:t>
            </a:r>
            <a:endParaRPr lang="zh-CN" altLang="en-US" sz="800">
              <a:solidFill>
                <a:srgbClr val="FFFFFF"/>
              </a:solidFill>
              <a:latin typeface="+mn-ea"/>
              <a:cs typeface="+mn-ea"/>
            </a:endParaRPr>
          </a:p>
          <a:p>
            <a:pPr algn="l">
              <a:lnSpc>
                <a:spcPct val="140000"/>
              </a:lnSpc>
              <a:spcBef>
                <a:spcPct val="0"/>
              </a:spcBef>
              <a:spcAft>
                <a:spcPct val="0"/>
              </a:spcAft>
            </a:pPr>
            <a:r>
              <a:rPr lang="zh-CN" altLang="en-US" sz="800">
                <a:solidFill>
                  <a:srgbClr val="FFFFFF"/>
                </a:solidFill>
                <a:latin typeface="+mn-ea"/>
                <a:cs typeface="+mn-ea"/>
              </a:rPr>
              <a:t>（二）对被保险人应付索赔人的诉讼费用以及经保险人书面同意负责的诉讼及其他费用,保险人亦负责赔偿。</a:t>
            </a:r>
            <a:endParaRPr lang="zh-CN" altLang="en-US" sz="800">
              <a:solidFill>
                <a:srgbClr val="FFFFFF"/>
              </a:solidFill>
              <a:latin typeface="+mn-ea"/>
              <a:cs typeface="+mn-ea"/>
            </a:endParaRPr>
          </a:p>
        </p:txBody>
      </p:sp>
      <p:sp>
        <p:nvSpPr>
          <p:cNvPr id="15" name="矩形 14"/>
          <p:cNvSpPr/>
          <p:nvPr>
            <p:custDataLst>
              <p:tags r:id="rId10"/>
            </p:custDataLst>
          </p:nvPr>
        </p:nvSpPr>
        <p:spPr>
          <a:xfrm>
            <a:off x="4441786" y="3119410"/>
            <a:ext cx="3308460" cy="581057"/>
          </a:xfrm>
          <a:prstGeom prst="rect">
            <a:avLst/>
          </a:prstGeom>
        </p:spPr>
        <p:txBody>
          <a:bodyPr wrap="square" anchor="t" anchorCtr="0">
            <a:noAutofit/>
          </a:bodyPr>
          <a:lstStyle/>
          <a:p>
            <a:pPr algn="ctr">
              <a:spcBef>
                <a:spcPct val="0"/>
              </a:spcBef>
              <a:spcAft>
                <a:spcPct val="0"/>
              </a:spcAft>
            </a:pPr>
            <a:r>
              <a:rPr lang="zh-CN" altLang="en-US" sz="2400" b="1">
                <a:solidFill>
                  <a:srgbClr val="FFFFFF"/>
                </a:solidFill>
                <a:latin typeface="+mn-ea"/>
                <a:cs typeface="+mn-ea"/>
              </a:rPr>
              <a:t>产品责任险</a:t>
            </a:r>
            <a:endParaRPr lang="zh-CN" altLang="en-US" sz="2400" b="1">
              <a:solidFill>
                <a:srgbClr val="FFFFFF"/>
              </a:solidFill>
              <a:latin typeface="+mn-ea"/>
              <a:cs typeface="+mn-ea"/>
            </a:endParaRPr>
          </a:p>
        </p:txBody>
      </p:sp>
      <p:sp>
        <p:nvSpPr>
          <p:cNvPr id="16" name="椭圆 15"/>
          <p:cNvSpPr>
            <a:spLocks noChangeAspect="1"/>
          </p:cNvSpPr>
          <p:nvPr>
            <p:custDataLst>
              <p:tags r:id="rId11"/>
            </p:custDataLst>
          </p:nvPr>
        </p:nvSpPr>
        <p:spPr>
          <a:xfrm>
            <a:off x="5538016" y="1649461"/>
            <a:ext cx="1116000" cy="1116000"/>
          </a:xfrm>
          <a:prstGeom prst="ellipse">
            <a:avLst/>
          </a:prstGeom>
          <a:noFill/>
          <a:ln w="31750">
            <a:solidFill>
              <a:schemeClr val="accent1">
                <a:alpha val="8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7" name="任意多边形: 形状 2"/>
          <p:cNvSpPr/>
          <p:nvPr>
            <p:custDataLst>
              <p:tags r:id="rId12"/>
            </p:custDataLst>
          </p:nvPr>
        </p:nvSpPr>
        <p:spPr>
          <a:xfrm>
            <a:off x="9824923" y="1994733"/>
            <a:ext cx="467999" cy="425454"/>
          </a:xfrm>
          <a:custGeom>
            <a:avLst/>
            <a:gdLst>
              <a:gd name="connsiteX0" fmla="*/ 411103 w 467999"/>
              <a:gd name="connsiteY0" fmla="*/ -400 h 425454"/>
              <a:gd name="connsiteX1" fmla="*/ 56129 w 467999"/>
              <a:gd name="connsiteY1" fmla="*/ -400 h 425454"/>
              <a:gd name="connsiteX2" fmla="*/ -384 w 467999"/>
              <a:gd name="connsiteY2" fmla="*/ 57570 h 425454"/>
              <a:gd name="connsiteX3" fmla="*/ -384 w 467999"/>
              <a:gd name="connsiteY3" fmla="*/ 289653 h 425454"/>
              <a:gd name="connsiteX4" fmla="*/ 54032 w 467999"/>
              <a:gd name="connsiteY4" fmla="*/ 346660 h 425454"/>
              <a:gd name="connsiteX5" fmla="*/ 108450 w 467999"/>
              <a:gd name="connsiteY5" fmla="*/ 346660 h 425454"/>
              <a:gd name="connsiteX6" fmla="*/ 101751 w 467999"/>
              <a:gd name="connsiteY6" fmla="*/ 405693 h 425454"/>
              <a:gd name="connsiteX7" fmla="*/ 111699 w 467999"/>
              <a:gd name="connsiteY7" fmla="*/ 422717 h 425454"/>
              <a:gd name="connsiteX8" fmla="*/ 131026 w 467999"/>
              <a:gd name="connsiteY8" fmla="*/ 421771 h 425454"/>
              <a:gd name="connsiteX9" fmla="*/ 239060 w 467999"/>
              <a:gd name="connsiteY9" fmla="*/ 346674 h 425454"/>
              <a:gd name="connsiteX10" fmla="*/ 413199 w 467999"/>
              <a:gd name="connsiteY10" fmla="*/ 346674 h 425454"/>
              <a:gd name="connsiteX11" fmla="*/ 467616 w 467999"/>
              <a:gd name="connsiteY11" fmla="*/ 289667 h 425454"/>
              <a:gd name="connsiteX12" fmla="*/ 467616 w 467999"/>
              <a:gd name="connsiteY12" fmla="*/ 57570 h 425454"/>
              <a:gd name="connsiteX13" fmla="*/ 411103 w 467999"/>
              <a:gd name="connsiteY13" fmla="*/ -400 h 425454"/>
              <a:gd name="connsiteX14" fmla="*/ 124896 w 467999"/>
              <a:gd name="connsiteY14" fmla="*/ 201160 h 425454"/>
              <a:gd name="connsiteX15" fmla="*/ 99505 w 467999"/>
              <a:gd name="connsiteY15" fmla="*/ 184026 h 425454"/>
              <a:gd name="connsiteX16" fmla="*/ 105284 w 467999"/>
              <a:gd name="connsiteY16" fmla="*/ 153482 h 425454"/>
              <a:gd name="connsiteX17" fmla="*/ 138254 w 467999"/>
              <a:gd name="connsiteY17" fmla="*/ 148897 h 425454"/>
              <a:gd name="connsiteX18" fmla="*/ 151157 w 467999"/>
              <a:gd name="connsiteY18" fmla="*/ 180264 h 425454"/>
              <a:gd name="connsiteX19" fmla="*/ 124896 w 467999"/>
              <a:gd name="connsiteY19" fmla="*/ 201160 h 425454"/>
              <a:gd name="connsiteX20" fmla="*/ 233559 w 467999"/>
              <a:gd name="connsiteY20" fmla="*/ 201160 h 425454"/>
              <a:gd name="connsiteX21" fmla="*/ 208333 w 467999"/>
              <a:gd name="connsiteY21" fmla="*/ 183908 h 425454"/>
              <a:gd name="connsiteX22" fmla="*/ 214226 w 467999"/>
              <a:gd name="connsiteY22" fmla="*/ 153463 h 425454"/>
              <a:gd name="connsiteX23" fmla="*/ 243978 w 467999"/>
              <a:gd name="connsiteY23" fmla="*/ 147344 h 425454"/>
              <a:gd name="connsiteX24" fmla="*/ 260286 w 467999"/>
              <a:gd name="connsiteY24" fmla="*/ 178610 h 425454"/>
              <a:gd name="connsiteX25" fmla="*/ 233559 w 467999"/>
              <a:gd name="connsiteY25" fmla="*/ 201160 h 425454"/>
              <a:gd name="connsiteX26" fmla="*/ 342377 w 467999"/>
              <a:gd name="connsiteY26" fmla="*/ 201160 h 425454"/>
              <a:gd name="connsiteX27" fmla="*/ 317152 w 467999"/>
              <a:gd name="connsiteY27" fmla="*/ 183908 h 425454"/>
              <a:gd name="connsiteX28" fmla="*/ 323046 w 467999"/>
              <a:gd name="connsiteY28" fmla="*/ 153463 h 425454"/>
              <a:gd name="connsiteX29" fmla="*/ 352797 w 467999"/>
              <a:gd name="connsiteY29" fmla="*/ 147344 h 425454"/>
              <a:gd name="connsiteX30" fmla="*/ 369155 w 467999"/>
              <a:gd name="connsiteY30" fmla="*/ 167716 h 425454"/>
              <a:gd name="connsiteX31" fmla="*/ 361703 w 467999"/>
              <a:gd name="connsiteY31" fmla="*/ 192954 h 425454"/>
              <a:gd name="connsiteX32" fmla="*/ 342377 w 467999"/>
              <a:gd name="connsiteY32" fmla="*/ 201160 h 4254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467999" h="425454">
                <a:moveTo>
                  <a:pt x="411103" y="-400"/>
                </a:moveTo>
                <a:lnTo>
                  <a:pt x="56129" y="-400"/>
                </a:lnTo>
                <a:cubicBezTo>
                  <a:pt x="18116" y="-400"/>
                  <a:pt x="-384" y="18959"/>
                  <a:pt x="-384" y="57570"/>
                </a:cubicBezTo>
                <a:lnTo>
                  <a:pt x="-384" y="289653"/>
                </a:lnTo>
                <a:cubicBezTo>
                  <a:pt x="-384" y="328367"/>
                  <a:pt x="16975" y="346660"/>
                  <a:pt x="54032" y="346660"/>
                </a:cubicBezTo>
                <a:lnTo>
                  <a:pt x="108450" y="346660"/>
                </a:lnTo>
                <a:lnTo>
                  <a:pt x="101751" y="405693"/>
                </a:lnTo>
                <a:cubicBezTo>
                  <a:pt x="101751" y="412806"/>
                  <a:pt x="105569" y="419365"/>
                  <a:pt x="111699" y="422717"/>
                </a:cubicBezTo>
                <a:cubicBezTo>
                  <a:pt x="117799" y="426144"/>
                  <a:pt x="125282" y="425779"/>
                  <a:pt x="131026" y="421771"/>
                </a:cubicBezTo>
                <a:lnTo>
                  <a:pt x="239060" y="346674"/>
                </a:lnTo>
                <a:lnTo>
                  <a:pt x="413199" y="346674"/>
                </a:lnTo>
                <a:cubicBezTo>
                  <a:pt x="450882" y="346674"/>
                  <a:pt x="467616" y="328382"/>
                  <a:pt x="467616" y="289667"/>
                </a:cubicBezTo>
                <a:lnTo>
                  <a:pt x="467616" y="57570"/>
                </a:lnTo>
                <a:cubicBezTo>
                  <a:pt x="467616" y="18959"/>
                  <a:pt x="448787" y="-371"/>
                  <a:pt x="411103" y="-400"/>
                </a:cubicBezTo>
                <a:moveTo>
                  <a:pt x="124896" y="201160"/>
                </a:moveTo>
                <a:cubicBezTo>
                  <a:pt x="113823" y="201229"/>
                  <a:pt x="103798" y="194467"/>
                  <a:pt x="99505" y="184026"/>
                </a:cubicBezTo>
                <a:cubicBezTo>
                  <a:pt x="95211" y="173587"/>
                  <a:pt x="97492" y="161529"/>
                  <a:pt x="105284" y="153482"/>
                </a:cubicBezTo>
                <a:cubicBezTo>
                  <a:pt x="113997" y="144506"/>
                  <a:pt x="127516" y="142628"/>
                  <a:pt x="138254" y="148897"/>
                </a:cubicBezTo>
                <a:cubicBezTo>
                  <a:pt x="148994" y="155167"/>
                  <a:pt x="154283" y="168027"/>
                  <a:pt x="151157" y="180264"/>
                </a:cubicBezTo>
                <a:cubicBezTo>
                  <a:pt x="148028" y="192499"/>
                  <a:pt x="137263" y="201066"/>
                  <a:pt x="124896" y="201160"/>
                </a:cubicBezTo>
                <a:moveTo>
                  <a:pt x="233559" y="201160"/>
                </a:moveTo>
                <a:cubicBezTo>
                  <a:pt x="222515" y="201150"/>
                  <a:pt x="212561" y="194343"/>
                  <a:pt x="208333" y="183908"/>
                </a:cubicBezTo>
                <a:cubicBezTo>
                  <a:pt x="204104" y="173474"/>
                  <a:pt x="206429" y="161461"/>
                  <a:pt x="214226" y="153463"/>
                </a:cubicBezTo>
                <a:cubicBezTo>
                  <a:pt x="222025" y="145464"/>
                  <a:pt x="233763" y="143052"/>
                  <a:pt x="243978" y="147344"/>
                </a:cubicBezTo>
                <a:cubicBezTo>
                  <a:pt x="255994" y="152470"/>
                  <a:pt x="262816" y="165547"/>
                  <a:pt x="260286" y="178610"/>
                </a:cubicBezTo>
                <a:cubicBezTo>
                  <a:pt x="257756" y="191672"/>
                  <a:pt x="246579" y="201103"/>
                  <a:pt x="233559" y="201160"/>
                </a:cubicBezTo>
                <a:moveTo>
                  <a:pt x="342377" y="201160"/>
                </a:moveTo>
                <a:cubicBezTo>
                  <a:pt x="331333" y="201150"/>
                  <a:pt x="321380" y="194343"/>
                  <a:pt x="317152" y="183908"/>
                </a:cubicBezTo>
                <a:cubicBezTo>
                  <a:pt x="312921" y="173474"/>
                  <a:pt x="315248" y="161461"/>
                  <a:pt x="323046" y="153463"/>
                </a:cubicBezTo>
                <a:cubicBezTo>
                  <a:pt x="330843" y="145464"/>
                  <a:pt x="342582" y="143052"/>
                  <a:pt x="352797" y="147344"/>
                </a:cubicBezTo>
                <a:cubicBezTo>
                  <a:pt x="361231" y="150920"/>
                  <a:pt x="367366" y="158560"/>
                  <a:pt x="369155" y="167716"/>
                </a:cubicBezTo>
                <a:cubicBezTo>
                  <a:pt x="370944" y="176873"/>
                  <a:pt x="368150" y="186340"/>
                  <a:pt x="361703" y="192954"/>
                </a:cubicBezTo>
                <a:cubicBezTo>
                  <a:pt x="356574" y="198187"/>
                  <a:pt x="349631" y="201160"/>
                  <a:pt x="342377" y="201160"/>
                </a:cubicBezTo>
              </a:path>
            </a:pathLst>
          </a:custGeom>
          <a:solidFill>
            <a:schemeClr val="accent1"/>
          </a:solidFill>
          <a:ln w="663" cap="flat">
            <a:noFill/>
            <a:prstDash val="solid"/>
            <a:miter/>
          </a:ln>
        </p:spPr>
        <p:txBody>
          <a:bodyPr rtlCol="0" anchor="ctr"/>
          <a:lstStyle/>
          <a:p>
            <a:endParaRPr lang="zh-CN" altLang="en-US"/>
          </a:p>
        </p:txBody>
      </p:sp>
      <p:sp>
        <p:nvSpPr>
          <p:cNvPr id="18" name="任意多边形: 形状 3"/>
          <p:cNvSpPr/>
          <p:nvPr>
            <p:custDataLst>
              <p:tags r:id="rId13"/>
            </p:custDataLst>
          </p:nvPr>
        </p:nvSpPr>
        <p:spPr>
          <a:xfrm>
            <a:off x="1899108" y="1990229"/>
            <a:ext cx="467999" cy="434462"/>
          </a:xfrm>
          <a:custGeom>
            <a:avLst/>
            <a:gdLst>
              <a:gd name="connsiteX0" fmla="*/ 413196 w 467999"/>
              <a:gd name="connsiteY0" fmla="*/ 115 h 434462"/>
              <a:gd name="connsiteX1" fmla="*/ 53838 w 467999"/>
              <a:gd name="connsiteY1" fmla="*/ 115 h 434462"/>
              <a:gd name="connsiteX2" fmla="*/ 114 w 467999"/>
              <a:gd name="connsiteY2" fmla="*/ 54272 h 434462"/>
              <a:gd name="connsiteX3" fmla="*/ 114 w 467999"/>
              <a:gd name="connsiteY3" fmla="*/ 287751 h 434462"/>
              <a:gd name="connsiteX4" fmla="*/ 53838 w 467999"/>
              <a:gd name="connsiteY4" fmla="*/ 341908 h 434462"/>
              <a:gd name="connsiteX5" fmla="*/ 188747 w 467999"/>
              <a:gd name="connsiteY5" fmla="*/ 341908 h 434462"/>
              <a:gd name="connsiteX6" fmla="*/ 188747 w 467999"/>
              <a:gd name="connsiteY6" fmla="*/ 408101 h 434462"/>
              <a:gd name="connsiteX7" fmla="*/ 114726 w 467999"/>
              <a:gd name="connsiteY7" fmla="*/ 408101 h 434462"/>
              <a:gd name="connsiteX8" fmla="*/ 101594 w 467999"/>
              <a:gd name="connsiteY8" fmla="*/ 421339 h 434462"/>
              <a:gd name="connsiteX9" fmla="*/ 114726 w 467999"/>
              <a:gd name="connsiteY9" fmla="*/ 434578 h 434462"/>
              <a:gd name="connsiteX10" fmla="*/ 342757 w 467999"/>
              <a:gd name="connsiteY10" fmla="*/ 434578 h 434462"/>
              <a:gd name="connsiteX11" fmla="*/ 355890 w 467999"/>
              <a:gd name="connsiteY11" fmla="*/ 421339 h 434462"/>
              <a:gd name="connsiteX12" fmla="*/ 342757 w 467999"/>
              <a:gd name="connsiteY12" fmla="*/ 408101 h 434462"/>
              <a:gd name="connsiteX13" fmla="*/ 269931 w 467999"/>
              <a:gd name="connsiteY13" fmla="*/ 408101 h 434462"/>
              <a:gd name="connsiteX14" fmla="*/ 269931 w 467999"/>
              <a:gd name="connsiteY14" fmla="*/ 341908 h 434462"/>
              <a:gd name="connsiteX15" fmla="*/ 414389 w 467999"/>
              <a:gd name="connsiteY15" fmla="*/ 341908 h 434462"/>
              <a:gd name="connsiteX16" fmla="*/ 468114 w 467999"/>
              <a:gd name="connsiteY16" fmla="*/ 287751 h 434462"/>
              <a:gd name="connsiteX17" fmla="*/ 468114 w 467999"/>
              <a:gd name="connsiteY17" fmla="*/ 54272 h 434462"/>
              <a:gd name="connsiteX18" fmla="*/ 413196 w 467999"/>
              <a:gd name="connsiteY18" fmla="*/ 115 h 434462"/>
              <a:gd name="connsiteX19" fmla="*/ 389317 w 467999"/>
              <a:gd name="connsiteY19" fmla="*/ 80749 h 434462"/>
              <a:gd name="connsiteX20" fmla="*/ 389317 w 467999"/>
              <a:gd name="connsiteY20" fmla="*/ 80749 h 434462"/>
              <a:gd name="connsiteX21" fmla="*/ 389317 w 467999"/>
              <a:gd name="connsiteY21" fmla="*/ 81953 h 434462"/>
              <a:gd name="connsiteX22" fmla="*/ 255605 w 467999"/>
              <a:gd name="connsiteY22" fmla="*/ 261275 h 434462"/>
              <a:gd name="connsiteX23" fmla="*/ 252023 w 467999"/>
              <a:gd name="connsiteY23" fmla="*/ 258867 h 434462"/>
              <a:gd name="connsiteX24" fmla="*/ 146961 w 467999"/>
              <a:gd name="connsiteY24" fmla="*/ 181844 h 434462"/>
              <a:gd name="connsiteX25" fmla="*/ 109951 w 467999"/>
              <a:gd name="connsiteY25" fmla="*/ 229983 h 434462"/>
              <a:gd name="connsiteX26" fmla="*/ 93236 w 467999"/>
              <a:gd name="connsiteY26" fmla="*/ 236001 h 434462"/>
              <a:gd name="connsiteX27" fmla="*/ 84879 w 467999"/>
              <a:gd name="connsiteY27" fmla="*/ 217948 h 434462"/>
              <a:gd name="connsiteX28" fmla="*/ 86073 w 467999"/>
              <a:gd name="connsiteY28" fmla="*/ 215541 h 434462"/>
              <a:gd name="connsiteX29" fmla="*/ 136216 w 467999"/>
              <a:gd name="connsiteY29" fmla="*/ 149349 h 434462"/>
              <a:gd name="connsiteX30" fmla="*/ 140992 w 467999"/>
              <a:gd name="connsiteY30" fmla="*/ 143331 h 434462"/>
              <a:gd name="connsiteX31" fmla="*/ 249634 w 467999"/>
              <a:gd name="connsiteY31" fmla="*/ 223966 h 434462"/>
              <a:gd name="connsiteX32" fmla="*/ 367829 w 467999"/>
              <a:gd name="connsiteY32" fmla="*/ 66307 h 434462"/>
              <a:gd name="connsiteX33" fmla="*/ 382154 w 467999"/>
              <a:gd name="connsiteY33" fmla="*/ 63900 h 434462"/>
              <a:gd name="connsiteX34" fmla="*/ 389317 w 467999"/>
              <a:gd name="connsiteY34" fmla="*/ 80749 h 4344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67999" h="434462">
                <a:moveTo>
                  <a:pt x="413196" y="115"/>
                </a:moveTo>
                <a:lnTo>
                  <a:pt x="53838" y="115"/>
                </a:lnTo>
                <a:cubicBezTo>
                  <a:pt x="23992" y="115"/>
                  <a:pt x="114" y="24185"/>
                  <a:pt x="114" y="54272"/>
                </a:cubicBezTo>
                <a:lnTo>
                  <a:pt x="114" y="287751"/>
                </a:lnTo>
                <a:cubicBezTo>
                  <a:pt x="114" y="317838"/>
                  <a:pt x="23992" y="341908"/>
                  <a:pt x="53838" y="341908"/>
                </a:cubicBezTo>
                <a:lnTo>
                  <a:pt x="188747" y="341908"/>
                </a:lnTo>
                <a:lnTo>
                  <a:pt x="188747" y="408101"/>
                </a:lnTo>
                <a:lnTo>
                  <a:pt x="114726" y="408101"/>
                </a:lnTo>
                <a:cubicBezTo>
                  <a:pt x="107563" y="408101"/>
                  <a:pt x="101594" y="414119"/>
                  <a:pt x="101594" y="421339"/>
                </a:cubicBezTo>
                <a:cubicBezTo>
                  <a:pt x="101594" y="428561"/>
                  <a:pt x="107563" y="434578"/>
                  <a:pt x="114726" y="434578"/>
                </a:cubicBezTo>
                <a:lnTo>
                  <a:pt x="342757" y="434578"/>
                </a:lnTo>
                <a:cubicBezTo>
                  <a:pt x="349921" y="434578"/>
                  <a:pt x="355890" y="428561"/>
                  <a:pt x="355890" y="421339"/>
                </a:cubicBezTo>
                <a:cubicBezTo>
                  <a:pt x="355890" y="414119"/>
                  <a:pt x="349921" y="408101"/>
                  <a:pt x="342757" y="408101"/>
                </a:cubicBezTo>
                <a:lnTo>
                  <a:pt x="269931" y="408101"/>
                </a:lnTo>
                <a:lnTo>
                  <a:pt x="269931" y="341908"/>
                </a:lnTo>
                <a:lnTo>
                  <a:pt x="414389" y="341908"/>
                </a:lnTo>
                <a:cubicBezTo>
                  <a:pt x="444237" y="341908"/>
                  <a:pt x="468114" y="317838"/>
                  <a:pt x="468114" y="287751"/>
                </a:cubicBezTo>
                <a:lnTo>
                  <a:pt x="468114" y="54272"/>
                </a:lnTo>
                <a:cubicBezTo>
                  <a:pt x="466920" y="25388"/>
                  <a:pt x="443042" y="115"/>
                  <a:pt x="413196" y="115"/>
                </a:cubicBezTo>
                <a:moveTo>
                  <a:pt x="389317" y="80749"/>
                </a:moveTo>
                <a:cubicBezTo>
                  <a:pt x="389317" y="80749"/>
                  <a:pt x="389317" y="81953"/>
                  <a:pt x="389317" y="80749"/>
                </a:cubicBezTo>
                <a:lnTo>
                  <a:pt x="389317" y="81953"/>
                </a:lnTo>
                <a:lnTo>
                  <a:pt x="255605" y="261275"/>
                </a:lnTo>
                <a:lnTo>
                  <a:pt x="252023" y="258867"/>
                </a:lnTo>
                <a:lnTo>
                  <a:pt x="146961" y="181844"/>
                </a:lnTo>
                <a:lnTo>
                  <a:pt x="109951" y="229983"/>
                </a:lnTo>
                <a:cubicBezTo>
                  <a:pt x="106369" y="236001"/>
                  <a:pt x="99206" y="238408"/>
                  <a:pt x="93236" y="236001"/>
                </a:cubicBezTo>
                <a:cubicBezTo>
                  <a:pt x="86073" y="233593"/>
                  <a:pt x="82491" y="225169"/>
                  <a:pt x="84879" y="217948"/>
                </a:cubicBezTo>
                <a:cubicBezTo>
                  <a:pt x="84879" y="216746"/>
                  <a:pt x="84879" y="216746"/>
                  <a:pt x="86073" y="215541"/>
                </a:cubicBezTo>
                <a:lnTo>
                  <a:pt x="136216" y="149349"/>
                </a:lnTo>
                <a:lnTo>
                  <a:pt x="140992" y="143331"/>
                </a:lnTo>
                <a:lnTo>
                  <a:pt x="249634" y="223966"/>
                </a:lnTo>
                <a:lnTo>
                  <a:pt x="367829" y="66307"/>
                </a:lnTo>
                <a:cubicBezTo>
                  <a:pt x="371411" y="62697"/>
                  <a:pt x="377380" y="61493"/>
                  <a:pt x="382154" y="63900"/>
                </a:cubicBezTo>
                <a:cubicBezTo>
                  <a:pt x="389317" y="66307"/>
                  <a:pt x="392899" y="73528"/>
                  <a:pt x="389317" y="80749"/>
                </a:cubicBezTo>
              </a:path>
            </a:pathLst>
          </a:custGeom>
          <a:solidFill>
            <a:schemeClr val="accent1"/>
          </a:solidFill>
          <a:ln w="16682" cap="flat">
            <a:noFill/>
            <a:prstDash val="solid"/>
            <a:miter/>
          </a:ln>
        </p:spPr>
        <p:txBody>
          <a:bodyPr rtlCol="0" anchor="ctr"/>
          <a:lstStyle/>
          <a:p>
            <a:endParaRPr lang="zh-CN" altLang="en-US"/>
          </a:p>
        </p:txBody>
      </p:sp>
      <p:sp>
        <p:nvSpPr>
          <p:cNvPr id="19" name="任意多边形: 形状 4"/>
          <p:cNvSpPr/>
          <p:nvPr>
            <p:custDataLst>
              <p:tags r:id="rId14"/>
            </p:custDataLst>
          </p:nvPr>
        </p:nvSpPr>
        <p:spPr>
          <a:xfrm>
            <a:off x="5862110" y="1973461"/>
            <a:ext cx="467811" cy="467999"/>
          </a:xfrm>
          <a:custGeom>
            <a:avLst/>
            <a:gdLst>
              <a:gd name="connsiteX0" fmla="*/ 424917 w 467811"/>
              <a:gd name="connsiteY0" fmla="*/ 114 h 467999"/>
              <a:gd name="connsiteX1" fmla="*/ 341919 w 467811"/>
              <a:gd name="connsiteY1" fmla="*/ 114 h 467999"/>
              <a:gd name="connsiteX2" fmla="*/ 339655 w 467811"/>
              <a:gd name="connsiteY2" fmla="*/ 114 h 467999"/>
              <a:gd name="connsiteX3" fmla="*/ 73304 w 467811"/>
              <a:gd name="connsiteY3" fmla="*/ 870 h 467999"/>
              <a:gd name="connsiteX4" fmla="*/ 31050 w 467811"/>
              <a:gd name="connsiteY4" fmla="*/ 43209 h 467999"/>
              <a:gd name="connsiteX5" fmla="*/ 31050 w 467811"/>
              <a:gd name="connsiteY5" fmla="*/ 106718 h 467999"/>
              <a:gd name="connsiteX6" fmla="*/ 79340 w 467811"/>
              <a:gd name="connsiteY6" fmla="*/ 106718 h 467999"/>
              <a:gd name="connsiteX7" fmla="*/ 95185 w 467811"/>
              <a:gd name="connsiteY7" fmla="*/ 122595 h 467999"/>
              <a:gd name="connsiteX8" fmla="*/ 95185 w 467811"/>
              <a:gd name="connsiteY8" fmla="*/ 133180 h 467999"/>
              <a:gd name="connsiteX9" fmla="*/ 79340 w 467811"/>
              <a:gd name="connsiteY9" fmla="*/ 149058 h 467999"/>
              <a:gd name="connsiteX10" fmla="*/ 74059 w 467811"/>
              <a:gd name="connsiteY10" fmla="*/ 149058 h 467999"/>
              <a:gd name="connsiteX11" fmla="*/ 74059 w 467811"/>
              <a:gd name="connsiteY11" fmla="*/ 143765 h 467999"/>
              <a:gd name="connsiteX12" fmla="*/ 58213 w 467811"/>
              <a:gd name="connsiteY12" fmla="*/ 127888 h 467999"/>
              <a:gd name="connsiteX13" fmla="*/ 14450 w 467811"/>
              <a:gd name="connsiteY13" fmla="*/ 127888 h 467999"/>
              <a:gd name="connsiteX14" fmla="*/ 869 w 467811"/>
              <a:gd name="connsiteY14" fmla="*/ 138473 h 467999"/>
              <a:gd name="connsiteX15" fmla="*/ 114 w 467811"/>
              <a:gd name="connsiteY15" fmla="*/ 143765 h 467999"/>
              <a:gd name="connsiteX16" fmla="*/ 114 w 467811"/>
              <a:gd name="connsiteY16" fmla="*/ 154350 h 467999"/>
              <a:gd name="connsiteX17" fmla="*/ 15959 w 467811"/>
              <a:gd name="connsiteY17" fmla="*/ 170226 h 467999"/>
              <a:gd name="connsiteX18" fmla="*/ 31804 w 467811"/>
              <a:gd name="connsiteY18" fmla="*/ 170226 h 467999"/>
              <a:gd name="connsiteX19" fmla="*/ 31804 w 467811"/>
              <a:gd name="connsiteY19" fmla="*/ 287416 h 467999"/>
              <a:gd name="connsiteX20" fmla="*/ 80095 w 467811"/>
              <a:gd name="connsiteY20" fmla="*/ 287416 h 467999"/>
              <a:gd name="connsiteX21" fmla="*/ 95940 w 467811"/>
              <a:gd name="connsiteY21" fmla="*/ 303294 h 467999"/>
              <a:gd name="connsiteX22" fmla="*/ 95940 w 467811"/>
              <a:gd name="connsiteY22" fmla="*/ 313877 h 467999"/>
              <a:gd name="connsiteX23" fmla="*/ 80095 w 467811"/>
              <a:gd name="connsiteY23" fmla="*/ 329756 h 467999"/>
              <a:gd name="connsiteX24" fmla="*/ 74813 w 467811"/>
              <a:gd name="connsiteY24" fmla="*/ 329756 h 467999"/>
              <a:gd name="connsiteX25" fmla="*/ 74813 w 467811"/>
              <a:gd name="connsiteY25" fmla="*/ 325220 h 467999"/>
              <a:gd name="connsiteX26" fmla="*/ 58968 w 467811"/>
              <a:gd name="connsiteY26" fmla="*/ 309342 h 467999"/>
              <a:gd name="connsiteX27" fmla="*/ 15205 w 467811"/>
              <a:gd name="connsiteY27" fmla="*/ 309342 h 467999"/>
              <a:gd name="connsiteX28" fmla="*/ 1623 w 467811"/>
              <a:gd name="connsiteY28" fmla="*/ 319927 h 467999"/>
              <a:gd name="connsiteX29" fmla="*/ 869 w 467811"/>
              <a:gd name="connsiteY29" fmla="*/ 325220 h 467999"/>
              <a:gd name="connsiteX30" fmla="*/ 869 w 467811"/>
              <a:gd name="connsiteY30" fmla="*/ 335803 h 467999"/>
              <a:gd name="connsiteX31" fmla="*/ 16714 w 467811"/>
              <a:gd name="connsiteY31" fmla="*/ 351681 h 467999"/>
              <a:gd name="connsiteX32" fmla="*/ 32559 w 467811"/>
              <a:gd name="connsiteY32" fmla="*/ 351681 h 467999"/>
              <a:gd name="connsiteX33" fmla="*/ 32559 w 467811"/>
              <a:gd name="connsiteY33" fmla="*/ 425776 h 467999"/>
              <a:gd name="connsiteX34" fmla="*/ 74813 w 467811"/>
              <a:gd name="connsiteY34" fmla="*/ 468113 h 467999"/>
              <a:gd name="connsiteX35" fmla="*/ 425672 w 467811"/>
              <a:gd name="connsiteY35" fmla="*/ 468113 h 467999"/>
              <a:gd name="connsiteX36" fmla="*/ 467926 w 467811"/>
              <a:gd name="connsiteY36" fmla="*/ 425776 h 467999"/>
              <a:gd name="connsiteX37" fmla="*/ 467926 w 467811"/>
              <a:gd name="connsiteY37" fmla="*/ 42453 h 467999"/>
              <a:gd name="connsiteX38" fmla="*/ 424917 w 467811"/>
              <a:gd name="connsiteY38" fmla="*/ 114 h 467999"/>
              <a:gd name="connsiteX39" fmla="*/ 393982 w 467811"/>
              <a:gd name="connsiteY39" fmla="*/ 346388 h 467999"/>
              <a:gd name="connsiteX40" fmla="*/ 393228 w 467811"/>
              <a:gd name="connsiteY40" fmla="*/ 348658 h 467999"/>
              <a:gd name="connsiteX41" fmla="*/ 388701 w 467811"/>
              <a:gd name="connsiteY41" fmla="*/ 353949 h 467999"/>
              <a:gd name="connsiteX42" fmla="*/ 384173 w 467811"/>
              <a:gd name="connsiteY42" fmla="*/ 356217 h 467999"/>
              <a:gd name="connsiteX43" fmla="*/ 381154 w 467811"/>
              <a:gd name="connsiteY43" fmla="*/ 356973 h 467999"/>
              <a:gd name="connsiteX44" fmla="*/ 153285 w 467811"/>
              <a:gd name="connsiteY44" fmla="*/ 356973 h 467999"/>
              <a:gd name="connsiteX45" fmla="*/ 148003 w 467811"/>
              <a:gd name="connsiteY45" fmla="*/ 354705 h 467999"/>
              <a:gd name="connsiteX46" fmla="*/ 144230 w 467811"/>
              <a:gd name="connsiteY46" fmla="*/ 349414 h 467999"/>
              <a:gd name="connsiteX47" fmla="*/ 143476 w 467811"/>
              <a:gd name="connsiteY47" fmla="*/ 347144 h 467999"/>
              <a:gd name="connsiteX48" fmla="*/ 143476 w 467811"/>
              <a:gd name="connsiteY48" fmla="*/ 325976 h 467999"/>
              <a:gd name="connsiteX49" fmla="*/ 143476 w 467811"/>
              <a:gd name="connsiteY49" fmla="*/ 325220 h 467999"/>
              <a:gd name="connsiteX50" fmla="*/ 144230 w 467811"/>
              <a:gd name="connsiteY50" fmla="*/ 324462 h 467999"/>
              <a:gd name="connsiteX51" fmla="*/ 189503 w 467811"/>
              <a:gd name="connsiteY51" fmla="*/ 293465 h 467999"/>
              <a:gd name="connsiteX52" fmla="*/ 234020 w 467811"/>
              <a:gd name="connsiteY52" fmla="*/ 260955 h 467999"/>
              <a:gd name="connsiteX53" fmla="*/ 234020 w 467811"/>
              <a:gd name="connsiteY53" fmla="*/ 256417 h 467999"/>
              <a:gd name="connsiteX54" fmla="*/ 231757 w 467811"/>
              <a:gd name="connsiteY54" fmla="*/ 251126 h 467999"/>
              <a:gd name="connsiteX55" fmla="*/ 207612 w 467811"/>
              <a:gd name="connsiteY55" fmla="*/ 189884 h 467999"/>
              <a:gd name="connsiteX56" fmla="*/ 268728 w 467811"/>
              <a:gd name="connsiteY56" fmla="*/ 112767 h 467999"/>
              <a:gd name="connsiteX57" fmla="*/ 329846 w 467811"/>
              <a:gd name="connsiteY57" fmla="*/ 189884 h 467999"/>
              <a:gd name="connsiteX58" fmla="*/ 305701 w 467811"/>
              <a:gd name="connsiteY58" fmla="*/ 251126 h 467999"/>
              <a:gd name="connsiteX59" fmla="*/ 303438 w 467811"/>
              <a:gd name="connsiteY59" fmla="*/ 256417 h 467999"/>
              <a:gd name="connsiteX60" fmla="*/ 303438 w 467811"/>
              <a:gd name="connsiteY60" fmla="*/ 260955 h 467999"/>
              <a:gd name="connsiteX61" fmla="*/ 347955 w 467811"/>
              <a:gd name="connsiteY61" fmla="*/ 293465 h 467999"/>
              <a:gd name="connsiteX62" fmla="*/ 393228 w 467811"/>
              <a:gd name="connsiteY62" fmla="*/ 324462 h 467999"/>
              <a:gd name="connsiteX63" fmla="*/ 393982 w 467811"/>
              <a:gd name="connsiteY63" fmla="*/ 325220 h 467999"/>
              <a:gd name="connsiteX64" fmla="*/ 393982 w 467811"/>
              <a:gd name="connsiteY64" fmla="*/ 325976 h 467999"/>
              <a:gd name="connsiteX65" fmla="*/ 393982 w 467811"/>
              <a:gd name="connsiteY65" fmla="*/ 346388 h 46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67811" h="467999">
                <a:moveTo>
                  <a:pt x="424917" y="114"/>
                </a:moveTo>
                <a:lnTo>
                  <a:pt x="341919" y="114"/>
                </a:lnTo>
                <a:lnTo>
                  <a:pt x="339655" y="114"/>
                </a:lnTo>
                <a:lnTo>
                  <a:pt x="73304" y="870"/>
                </a:lnTo>
                <a:cubicBezTo>
                  <a:pt x="49913" y="870"/>
                  <a:pt x="31050" y="19772"/>
                  <a:pt x="31050" y="43209"/>
                </a:cubicBezTo>
                <a:lnTo>
                  <a:pt x="31050" y="106718"/>
                </a:lnTo>
                <a:lnTo>
                  <a:pt x="79340" y="106718"/>
                </a:lnTo>
                <a:cubicBezTo>
                  <a:pt x="88395" y="106718"/>
                  <a:pt x="95185" y="113523"/>
                  <a:pt x="95185" y="122595"/>
                </a:cubicBezTo>
                <a:lnTo>
                  <a:pt x="95185" y="133180"/>
                </a:lnTo>
                <a:cubicBezTo>
                  <a:pt x="95185" y="142253"/>
                  <a:pt x="88395" y="149058"/>
                  <a:pt x="79340" y="149058"/>
                </a:cubicBezTo>
                <a:lnTo>
                  <a:pt x="74059" y="149058"/>
                </a:lnTo>
                <a:lnTo>
                  <a:pt x="74059" y="143765"/>
                </a:lnTo>
                <a:cubicBezTo>
                  <a:pt x="74059" y="134692"/>
                  <a:pt x="67268" y="127888"/>
                  <a:pt x="58213" y="127888"/>
                </a:cubicBezTo>
                <a:lnTo>
                  <a:pt x="14450" y="127888"/>
                </a:lnTo>
                <a:cubicBezTo>
                  <a:pt x="8414" y="128644"/>
                  <a:pt x="3132" y="132424"/>
                  <a:pt x="869" y="138473"/>
                </a:cubicBezTo>
                <a:cubicBezTo>
                  <a:pt x="114" y="139985"/>
                  <a:pt x="114" y="142253"/>
                  <a:pt x="114" y="143765"/>
                </a:cubicBezTo>
                <a:lnTo>
                  <a:pt x="114" y="154350"/>
                </a:lnTo>
                <a:cubicBezTo>
                  <a:pt x="114" y="163423"/>
                  <a:pt x="6905" y="170226"/>
                  <a:pt x="15959" y="170226"/>
                </a:cubicBezTo>
                <a:lnTo>
                  <a:pt x="31804" y="170226"/>
                </a:lnTo>
                <a:lnTo>
                  <a:pt x="31804" y="287416"/>
                </a:lnTo>
                <a:lnTo>
                  <a:pt x="80095" y="287416"/>
                </a:lnTo>
                <a:cubicBezTo>
                  <a:pt x="89149" y="287416"/>
                  <a:pt x="95940" y="294221"/>
                  <a:pt x="95940" y="303294"/>
                </a:cubicBezTo>
                <a:lnTo>
                  <a:pt x="95940" y="313877"/>
                </a:lnTo>
                <a:cubicBezTo>
                  <a:pt x="95940" y="322951"/>
                  <a:pt x="89149" y="329756"/>
                  <a:pt x="80095" y="329756"/>
                </a:cubicBezTo>
                <a:lnTo>
                  <a:pt x="74813" y="329756"/>
                </a:lnTo>
                <a:lnTo>
                  <a:pt x="74813" y="325220"/>
                </a:lnTo>
                <a:cubicBezTo>
                  <a:pt x="74813" y="316147"/>
                  <a:pt x="68022" y="309342"/>
                  <a:pt x="58968" y="309342"/>
                </a:cubicBezTo>
                <a:lnTo>
                  <a:pt x="15205" y="309342"/>
                </a:lnTo>
                <a:cubicBezTo>
                  <a:pt x="9168" y="310098"/>
                  <a:pt x="3887" y="313877"/>
                  <a:pt x="1623" y="319927"/>
                </a:cubicBezTo>
                <a:cubicBezTo>
                  <a:pt x="869" y="321439"/>
                  <a:pt x="869" y="323706"/>
                  <a:pt x="869" y="325220"/>
                </a:cubicBezTo>
                <a:lnTo>
                  <a:pt x="869" y="335803"/>
                </a:lnTo>
                <a:cubicBezTo>
                  <a:pt x="869" y="344876"/>
                  <a:pt x="7659" y="351681"/>
                  <a:pt x="16714" y="351681"/>
                </a:cubicBezTo>
                <a:lnTo>
                  <a:pt x="32559" y="351681"/>
                </a:lnTo>
                <a:lnTo>
                  <a:pt x="32559" y="425776"/>
                </a:lnTo>
                <a:cubicBezTo>
                  <a:pt x="32559" y="449213"/>
                  <a:pt x="51422" y="468113"/>
                  <a:pt x="74813" y="468113"/>
                </a:cubicBezTo>
                <a:lnTo>
                  <a:pt x="425672" y="468113"/>
                </a:lnTo>
                <a:cubicBezTo>
                  <a:pt x="449062" y="468113"/>
                  <a:pt x="467926" y="449213"/>
                  <a:pt x="467926" y="425776"/>
                </a:cubicBezTo>
                <a:lnTo>
                  <a:pt x="467926" y="42453"/>
                </a:lnTo>
                <a:cubicBezTo>
                  <a:pt x="467172" y="19015"/>
                  <a:pt x="448308" y="114"/>
                  <a:pt x="424917" y="114"/>
                </a:cubicBezTo>
                <a:moveTo>
                  <a:pt x="393982" y="346388"/>
                </a:moveTo>
                <a:cubicBezTo>
                  <a:pt x="393982" y="346388"/>
                  <a:pt x="393228" y="347902"/>
                  <a:pt x="393228" y="348658"/>
                </a:cubicBezTo>
                <a:cubicBezTo>
                  <a:pt x="392472" y="350169"/>
                  <a:pt x="390209" y="352437"/>
                  <a:pt x="388701" y="353949"/>
                </a:cubicBezTo>
                <a:lnTo>
                  <a:pt x="384173" y="356217"/>
                </a:lnTo>
                <a:lnTo>
                  <a:pt x="381154" y="356973"/>
                </a:lnTo>
                <a:lnTo>
                  <a:pt x="153285" y="356973"/>
                </a:lnTo>
                <a:cubicBezTo>
                  <a:pt x="151776" y="356217"/>
                  <a:pt x="149512" y="355461"/>
                  <a:pt x="148003" y="354705"/>
                </a:cubicBezTo>
                <a:cubicBezTo>
                  <a:pt x="146494" y="353949"/>
                  <a:pt x="144985" y="351681"/>
                  <a:pt x="144230" y="349414"/>
                </a:cubicBezTo>
                <a:cubicBezTo>
                  <a:pt x="144230" y="348658"/>
                  <a:pt x="143476" y="347144"/>
                  <a:pt x="143476" y="347144"/>
                </a:cubicBezTo>
                <a:cubicBezTo>
                  <a:pt x="142721" y="346388"/>
                  <a:pt x="140458" y="336561"/>
                  <a:pt x="143476" y="325976"/>
                </a:cubicBezTo>
                <a:lnTo>
                  <a:pt x="143476" y="325220"/>
                </a:lnTo>
                <a:lnTo>
                  <a:pt x="144230" y="324462"/>
                </a:lnTo>
                <a:cubicBezTo>
                  <a:pt x="151776" y="314635"/>
                  <a:pt x="169885" y="304050"/>
                  <a:pt x="189503" y="293465"/>
                </a:cubicBezTo>
                <a:cubicBezTo>
                  <a:pt x="207612" y="283636"/>
                  <a:pt x="234020" y="268514"/>
                  <a:pt x="234020" y="260955"/>
                </a:cubicBezTo>
                <a:lnTo>
                  <a:pt x="234020" y="256417"/>
                </a:lnTo>
                <a:cubicBezTo>
                  <a:pt x="234020" y="254150"/>
                  <a:pt x="233265" y="252638"/>
                  <a:pt x="231757" y="251126"/>
                </a:cubicBezTo>
                <a:cubicBezTo>
                  <a:pt x="215911" y="235248"/>
                  <a:pt x="207612" y="213322"/>
                  <a:pt x="207612" y="189884"/>
                </a:cubicBezTo>
                <a:cubicBezTo>
                  <a:pt x="207612" y="152082"/>
                  <a:pt x="215156" y="112767"/>
                  <a:pt x="268728" y="112767"/>
                </a:cubicBezTo>
                <a:cubicBezTo>
                  <a:pt x="322301" y="112767"/>
                  <a:pt x="329846" y="151326"/>
                  <a:pt x="329846" y="189884"/>
                </a:cubicBezTo>
                <a:cubicBezTo>
                  <a:pt x="329846" y="213322"/>
                  <a:pt x="321547" y="235248"/>
                  <a:pt x="305701" y="251126"/>
                </a:cubicBezTo>
                <a:cubicBezTo>
                  <a:pt x="304192" y="252638"/>
                  <a:pt x="303438" y="254150"/>
                  <a:pt x="303438" y="256417"/>
                </a:cubicBezTo>
                <a:lnTo>
                  <a:pt x="303438" y="260955"/>
                </a:lnTo>
                <a:cubicBezTo>
                  <a:pt x="303438" y="268514"/>
                  <a:pt x="330600" y="283636"/>
                  <a:pt x="347955" y="293465"/>
                </a:cubicBezTo>
                <a:cubicBezTo>
                  <a:pt x="367573" y="304050"/>
                  <a:pt x="385682" y="314635"/>
                  <a:pt x="393228" y="324462"/>
                </a:cubicBezTo>
                <a:lnTo>
                  <a:pt x="393982" y="325220"/>
                </a:lnTo>
                <a:lnTo>
                  <a:pt x="393982" y="325976"/>
                </a:lnTo>
                <a:cubicBezTo>
                  <a:pt x="397755" y="335803"/>
                  <a:pt x="394736" y="345632"/>
                  <a:pt x="393982" y="346388"/>
                </a:cubicBezTo>
              </a:path>
            </a:pathLst>
          </a:custGeom>
          <a:solidFill>
            <a:schemeClr val="accent1"/>
          </a:solidFill>
          <a:ln w="16678" cap="flat">
            <a:noFill/>
            <a:prstDash val="solid"/>
            <a:miter/>
          </a:ln>
        </p:spPr>
        <p:txBody>
          <a:bodyPr rtlCol="0" anchor="ctr"/>
          <a:lstStyle/>
          <a:p>
            <a:endParaRPr lang="zh-CN" altLang="en-US"/>
          </a:p>
        </p:txBody>
      </p:sp>
      <p:sp>
        <p:nvSpPr>
          <p:cNvPr id="3" name="灯片编号占位符 2"/>
          <p:cNvSpPr>
            <a:spLocks noGrp="1"/>
          </p:cNvSpPr>
          <p:nvPr>
            <p:ph type="sldNum" sz="quarter" idx="12"/>
          </p:nvPr>
        </p:nvSpPr>
        <p:spPr/>
        <p:txBody>
          <a:bodyPr/>
          <a:p>
            <a:fld id="{49AE70B2-8BF9-45C0-BB95-33D1B9D3A854}" type="slidenum">
              <a:rPr lang="zh-CN" altLang="en-US" smtClean="0"/>
            </a:fld>
            <a:endParaRPr lang="zh-CN" altLang="en-US" dirty="0"/>
          </a:p>
        </p:txBody>
      </p:sp>
    </p:spTree>
    <p:custDataLst>
      <p:tags r:id="rId15"/>
    </p:custDataLst>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Lst>
</file>

<file path=ppt/tags/tag10.xml><?xml version="1.0" encoding="utf-8"?>
<p:tagLst xmlns:p="http://schemas.openxmlformats.org/presentationml/2006/main">
  <p:tag name="KSO_WM_DIAGRAM_VIRTUALLY_FRAME" val="{&quot;height&quot;:197.63732283464566,&quot;left&quot;:203.38062992125984,&quot;top&quot;:181.53582677165355,&quot;width&quot;:553.2388188976378}"/>
</p:tagLst>
</file>

<file path=ppt/tags/tag10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TEMPLATE_CATEGORY" val="diagram"/>
  <p:tag name="KSO_WM_TEMPLATE_INDEX" val="20231678"/>
  <p:tag name="KSO_WM_UNIT_LAYERLEVEL" val="1_1_1"/>
  <p:tag name="KSO_WM_TAG_VERSION" val="3.0"/>
  <p:tag name="KSO_WM_DIAGRAM_VERSION" val="3"/>
  <p:tag name="KSO_WM_DIAGRAM_COLOR_TRICK" val="1"/>
  <p:tag name="KSO_WM_DIAGRAM_COLOR_TEXT_CAN_REMOVE" val="n"/>
  <p:tag name="KSO_WM_UNIT_TYPE" val="l_h_i"/>
  <p:tag name="KSO_WM_DIAGRAM_MAX_ITEMCNT" val="4"/>
  <p:tag name="KSO_WM_DIAGRAM_MIN_ITEMCNT" val="2"/>
  <p:tag name="KSO_WM_DIAGRAM_VIRTUALLY_FRAME" val="{&quot;height&quot;:365.65008544921875,&quot;left&quot;:50.09991790531185,&quot;top&quot;:106.9811777478316,&quot;width&quot;:558.4000854492188}"/>
  <p:tag name="KSO_WM_DIAGRAM_COLOR_MATCH_VALUE" val="{&quot;shape&quot;:{&quot;fill&quot;:{&quot;gradient&quot;:[{&quot;brightness&quot;:0.800000011920929,&quot;colorType&quot;:1,&quot;foreColorIndex&quot;:5,&quot;pos&quot;:0,&quot;transparency&quot;:1},{&quot;brightness&quot;:0.800000011920929,&quot;colorType&quot;:1,&quot;foreColorIndex&quot;:5,&quot;pos&quot;:1,&quot;transparency&quot;:0.5600000023841858}],&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ID" val="diagram20231678_3*l_h_i*1_1_1"/>
  <p:tag name="KSO_WM_UNIT_INDEX" val="1_1_1"/>
  <p:tag name="KSO_WM_DIAGRAM_GROUP_CODE" val="l1-1"/>
</p:tagLst>
</file>

<file path=ppt/tags/tag10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TEMPLATE_CATEGORY" val="diagram"/>
  <p:tag name="KSO_WM_TEMPLATE_INDEX" val="20231678"/>
  <p:tag name="KSO_WM_UNIT_LAYERLEVEL" val="1_1_1"/>
  <p:tag name="KSO_WM_TAG_VERSION" val="3.0"/>
  <p:tag name="KSO_WM_DIAGRAM_VERSION" val="3"/>
  <p:tag name="KSO_WM_DIAGRAM_COLOR_TRICK" val="1"/>
  <p:tag name="KSO_WM_DIAGRAM_COLOR_TEXT_CAN_REMOVE" val="n"/>
  <p:tag name="KSO_WM_UNIT_TYPE" val="l_h_i"/>
  <p:tag name="KSO_WM_DIAGRAM_MAX_ITEMCNT" val="4"/>
  <p:tag name="KSO_WM_DIAGRAM_MIN_ITEMCNT" val="2"/>
  <p:tag name="KSO_WM_DIAGRAM_VIRTUALLY_FRAME" val="{&quot;height&quot;:365.65008544921875,&quot;left&quot;:50.09991790531185,&quot;top&quot;:106.9811777478316,&quot;width&quot;:558.4000854492188}"/>
  <p:tag name="KSO_WM_DIAGRAM_COLOR_MATCH_VALUE" val="{&quot;shape&quot;:{&quot;fill&quot;:{&quot;gradient&quot;:[{&quot;brightness&quot;:0.800000011920929,&quot;colorType&quot;:1,&quot;foreColorIndex&quot;:5,&quot;pos&quot;:0,&quot;transparency&quot;:1},{&quot;brightness&quot;:0.800000011920929,&quot;colorType&quot;:1,&quot;foreColorIndex&quot;:5,&quot;pos&quot;:1,&quot;transparency&quot;:0.5600000023841858}],&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ID" val="diagram20231678_3*l_h_i*1_2_1"/>
  <p:tag name="KSO_WM_UNIT_INDEX" val="1_2_1"/>
  <p:tag name="KSO_WM_DIAGRAM_GROUP_CODE" val="l1-1"/>
</p:tagLst>
</file>

<file path=ppt/tags/tag10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TEMPLATE_CATEGORY" val="diagram"/>
  <p:tag name="KSO_WM_TEMPLATE_INDEX" val="20231678"/>
  <p:tag name="KSO_WM_UNIT_LAYERLEVEL" val="1_1_1"/>
  <p:tag name="KSO_WM_TAG_VERSION" val="3.0"/>
  <p:tag name="KSO_WM_DIAGRAM_VERSION" val="3"/>
  <p:tag name="KSO_WM_DIAGRAM_COLOR_TRICK" val="1"/>
  <p:tag name="KSO_WM_DIAGRAM_COLOR_TEXT_CAN_REMOVE" val="n"/>
  <p:tag name="KSO_WM_UNIT_TYPE" val="l_h_i"/>
  <p:tag name="KSO_WM_DIAGRAM_MAX_ITEMCNT" val="4"/>
  <p:tag name="KSO_WM_DIAGRAM_MIN_ITEMCNT" val="2"/>
  <p:tag name="KSO_WM_DIAGRAM_VIRTUALLY_FRAME" val="{&quot;height&quot;:365.65008544921875,&quot;left&quot;:50.09991790531185,&quot;top&quot;:106.9811777478316,&quot;width&quot;:558.4000854492188}"/>
  <p:tag name="KSO_WM_DIAGRAM_COLOR_MATCH_VALUE" val="{&quot;shape&quot;:{&quot;fill&quot;:{&quot;gradient&quot;:[{&quot;brightness&quot;:0.800000011920929,&quot;colorType&quot;:1,&quot;foreColorIndex&quot;:5,&quot;pos&quot;:0,&quot;transparency&quot;:1},{&quot;brightness&quot;:0.800000011920929,&quot;colorType&quot;:1,&quot;foreColorIndex&quot;:5,&quot;pos&quot;:1,&quot;transparency&quot;:0.5600000023841858}],&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ID" val="diagram20231678_3*l_h_i*1_3_1"/>
  <p:tag name="KSO_WM_UNIT_INDEX" val="1_3_1"/>
  <p:tag name="KSO_WM_DIAGRAM_GROUP_CODE" val="l1-1"/>
</p:tagLst>
</file>

<file path=ppt/tags/tag10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TEMPLATE_CATEGORY" val="diagram"/>
  <p:tag name="KSO_WM_TEMPLATE_INDEX" val="20231678"/>
  <p:tag name="KSO_WM_UNIT_LAYERLEVEL" val="1_1_1"/>
  <p:tag name="KSO_WM_TAG_VERSION" val="3.0"/>
  <p:tag name="KSO_WM_DIAGRAM_VERSION" val="3"/>
  <p:tag name="KSO_WM_DIAGRAM_COLOR_TRICK" val="1"/>
  <p:tag name="KSO_WM_DIAGRAM_COLOR_TEXT_CAN_REMOVE" val="n"/>
  <p:tag name="KSO_WM_UNIT_TYPE" val="l_h_i"/>
  <p:tag name="KSO_WM_DIAGRAM_MAX_ITEMCNT" val="4"/>
  <p:tag name="KSO_WM_DIAGRAM_MIN_ITEMCNT" val="2"/>
  <p:tag name="KSO_WM_DIAGRAM_VIRTUALLY_FRAME" val="{&quot;height&quot;:365.65008544921875,&quot;left&quot;:50.09991790531185,&quot;top&quot;:106.9811777478316,&quot;width&quot;:558.4000854492188}"/>
  <p:tag name="KSO_WM_DIAGRAM_COLOR_MATCH_VALUE" val="{&quot;shape&quot;:{&quot;fill&quot;:{&quot;gradient&quot;:[{&quot;brightness&quot;:0.800000011920929,&quot;colorType&quot;:1,&quot;foreColorIndex&quot;:5,&quot;pos&quot;:0,&quot;transparency&quot;:1},{&quot;brightness&quot;:0.800000011920929,&quot;colorType&quot;:1,&quot;foreColorIndex&quot;:5,&quot;pos&quot;:1,&quot;transparency&quot;:0.5600000023841858}],&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ID" val="diagram20231678_3*l_h_i*1_4_1"/>
  <p:tag name="KSO_WM_UNIT_INDEX" val="1_4_1"/>
  <p:tag name="KSO_WM_DIAGRAM_GROUP_CODE" val="l1-1"/>
</p:tagLst>
</file>

<file path=ppt/tags/tag104.xml><?xml version="1.0" encoding="utf-8"?>
<p:tagLst xmlns:p="http://schemas.openxmlformats.org/presentationml/2006/main">
  <p:tag name="KSO_WM_BEAUTIFY_FLAG" val="#wm#"/>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TEMPLATE_CATEGORY" val="diagram"/>
  <p:tag name="KSO_WM_TEMPLATE_INDEX" val="20231678"/>
  <p:tag name="KSO_WM_UNIT_LAYERLEVEL" val="1_1_1"/>
  <p:tag name="KSO_WM_TAG_VERSION" val="3.0"/>
  <p:tag name="KSO_WM_UNIT_VALUE" val="10"/>
  <p:tag name="KSO_WM_UNIT_TYPE" val="l_h_a"/>
  <p:tag name="KSO_WM_DIAGRAM_VERSION" val="3"/>
  <p:tag name="KSO_WM_DIAGRAM_COLOR_TRICK" val="1"/>
  <p:tag name="KSO_WM_DIAGRAM_COLOR_TEXT_CAN_REMOVE" val="n"/>
  <p:tag name="KSO_WM_DIAGRAM_MAX_ITEMCNT" val="4"/>
  <p:tag name="KSO_WM_DIAGRAM_MIN_ITEMCNT" val="2"/>
  <p:tag name="KSO_WM_DIAGRAM_VIRTUALLY_FRAME" val="{&quot;height&quot;:365.65008544921875,&quot;left&quot;:50.09991790531185,&quot;top&quot;:106.9811777478316,&quot;width&quot;:558.4000854492188}"/>
  <p:tag name="KSO_WM_DIAGRAM_COLOR_MATCH_VALUE" val="{&quot;shape&quot;:{&quot;fill&quot;:{&quot;solid&quot;:{&quot;brightness&quot;:0,&quot;colorType&quot;:1,&quot;foreColorIndex&quot;:5,&quot;transparency&quot;:0},&quot;type&quot;:1},&quot;glow&quot;:{&quot;colorType&quot;:0},&quot;line&quot;:{&quot;solidLine&quot;:{&quot;brightness&quot;:0.800000011920929,&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UNIT_LINE_FORE_SCHEMECOLOR_INDEX" val="5"/>
  <p:tag name="KSO_WM_UNIT_TEXT_FILL_FORE_SCHEMECOLOR_INDEX" val="1"/>
  <p:tag name="KSO_WM_UNIT_TEXT_FILL_TYPE" val="1"/>
  <p:tag name="KSO_WM_UNIT_PRESET_TEXT" val="添加标题"/>
  <p:tag name="KSO_WM_UNIT_ID" val="diagram20231678_3*l_h_a*1_1_1"/>
  <p:tag name="KSO_WM_UNIT_INDEX" val="1_1_1"/>
  <p:tag name="KSO_WM_DIAGRAM_GROUP_CODE" val="l1-1"/>
</p:tagLst>
</file>

<file path=ppt/tags/tag105.xml><?xml version="1.0" encoding="utf-8"?>
<p:tagLst xmlns:p="http://schemas.openxmlformats.org/presentationml/2006/main">
  <p:tag name="KSO_WM_BEAUTIFY_FLAG" val="#wm#"/>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TEMPLATE_CATEGORY" val="diagram"/>
  <p:tag name="KSO_WM_TEMPLATE_INDEX" val="20231678"/>
  <p:tag name="KSO_WM_UNIT_LAYERLEVEL" val="1_1_1"/>
  <p:tag name="KSO_WM_TAG_VERSION" val="3.0"/>
  <p:tag name="KSO_WM_UNIT_VALUE" val="10"/>
  <p:tag name="KSO_WM_UNIT_TYPE" val="l_h_a"/>
  <p:tag name="KSO_WM_DIAGRAM_VERSION" val="3"/>
  <p:tag name="KSO_WM_DIAGRAM_COLOR_TRICK" val="1"/>
  <p:tag name="KSO_WM_DIAGRAM_COLOR_TEXT_CAN_REMOVE" val="n"/>
  <p:tag name="KSO_WM_DIAGRAM_MAX_ITEMCNT" val="4"/>
  <p:tag name="KSO_WM_DIAGRAM_MIN_ITEMCNT" val="2"/>
  <p:tag name="KSO_WM_DIAGRAM_VIRTUALLY_FRAME" val="{&quot;height&quot;:365.65008544921875,&quot;left&quot;:50.09991790531185,&quot;top&quot;:106.9811777478316,&quot;width&quot;:558.4000854492188}"/>
  <p:tag name="KSO_WM_DIAGRAM_COLOR_MATCH_VALUE" val="{&quot;shape&quot;:{&quot;fill&quot;:{&quot;solid&quot;:{&quot;brightness&quot;:0,&quot;colorType&quot;:1,&quot;foreColorIndex&quot;:5,&quot;transparency&quot;:0},&quot;type&quot;:1},&quot;glow&quot;:{&quot;colorType&quot;:0},&quot;line&quot;:{&quot;solidLine&quot;:{&quot;brightness&quot;:0.800000011920929,&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UNIT_LINE_FORE_SCHEMECOLOR_INDEX" val="5"/>
  <p:tag name="KSO_WM_UNIT_TEXT_FILL_FORE_SCHEMECOLOR_INDEX" val="1"/>
  <p:tag name="KSO_WM_UNIT_TEXT_FILL_TYPE" val="1"/>
  <p:tag name="KSO_WM_UNIT_PRESET_TEXT" val="添加标题"/>
  <p:tag name="KSO_WM_UNIT_ID" val="diagram20231678_3*l_h_a*1_4_1"/>
  <p:tag name="KSO_WM_UNIT_INDEX" val="1_4_1"/>
  <p:tag name="KSO_WM_DIAGRAM_GROUP_CODE" val="l1-1"/>
</p:tagLst>
</file>

<file path=ppt/tags/tag106.xml><?xml version="1.0" encoding="utf-8"?>
<p:tagLst xmlns:p="http://schemas.openxmlformats.org/presentationml/2006/main">
  <p:tag name="KSO_WM_BEAUTIFY_FLAG" val="#wm#"/>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TEMPLATE_CATEGORY" val="diagram"/>
  <p:tag name="KSO_WM_TEMPLATE_INDEX" val="20231678"/>
  <p:tag name="KSO_WM_UNIT_LAYERLEVEL" val="1_1_1"/>
  <p:tag name="KSO_WM_TAG_VERSION" val="3.0"/>
  <p:tag name="KSO_WM_UNIT_VALUE" val="10"/>
  <p:tag name="KSO_WM_UNIT_TYPE" val="l_h_a"/>
  <p:tag name="KSO_WM_DIAGRAM_VERSION" val="3"/>
  <p:tag name="KSO_WM_DIAGRAM_COLOR_TRICK" val="1"/>
  <p:tag name="KSO_WM_DIAGRAM_COLOR_TEXT_CAN_REMOVE" val="n"/>
  <p:tag name="KSO_WM_DIAGRAM_MAX_ITEMCNT" val="4"/>
  <p:tag name="KSO_WM_DIAGRAM_MIN_ITEMCNT" val="2"/>
  <p:tag name="KSO_WM_DIAGRAM_VIRTUALLY_FRAME" val="{&quot;height&quot;:365.65008544921875,&quot;left&quot;:50.09991790531185,&quot;top&quot;:106.9811777478316,&quot;width&quot;:558.4000854492188}"/>
  <p:tag name="KSO_WM_DIAGRAM_COLOR_MATCH_VALUE" val="{&quot;shape&quot;:{&quot;fill&quot;:{&quot;solid&quot;:{&quot;brightness&quot;:0,&quot;colorType&quot;:1,&quot;foreColorIndex&quot;:5,&quot;transparency&quot;:0},&quot;type&quot;:1},&quot;glow&quot;:{&quot;colorType&quot;:0},&quot;line&quot;:{&quot;solidLine&quot;:{&quot;brightness&quot;:0.800000011920929,&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UNIT_LINE_FORE_SCHEMECOLOR_INDEX" val="5"/>
  <p:tag name="KSO_WM_UNIT_TEXT_FILL_FORE_SCHEMECOLOR_INDEX" val="1"/>
  <p:tag name="KSO_WM_UNIT_TEXT_FILL_TYPE" val="1"/>
  <p:tag name="KSO_WM_UNIT_PRESET_TEXT" val="添加标题"/>
  <p:tag name="KSO_WM_UNIT_ID" val="diagram20231678_3*l_h_a*1_3_1"/>
  <p:tag name="KSO_WM_UNIT_INDEX" val="1_3_1"/>
  <p:tag name="KSO_WM_DIAGRAM_GROUP_CODE" val="l1-1"/>
</p:tagLst>
</file>

<file path=ppt/tags/tag107.xml><?xml version="1.0" encoding="utf-8"?>
<p:tagLst xmlns:p="http://schemas.openxmlformats.org/presentationml/2006/main">
  <p:tag name="KSO_WM_BEAUTIFY_FLAG" val="#wm#"/>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TEMPLATE_CATEGORY" val="diagram"/>
  <p:tag name="KSO_WM_TEMPLATE_INDEX" val="20231678"/>
  <p:tag name="KSO_WM_UNIT_LAYERLEVEL" val="1_1_1"/>
  <p:tag name="KSO_WM_TAG_VERSION" val="3.0"/>
  <p:tag name="KSO_WM_UNIT_VALUE" val="10"/>
  <p:tag name="KSO_WM_UNIT_TYPE" val="l_h_a"/>
  <p:tag name="KSO_WM_DIAGRAM_VERSION" val="3"/>
  <p:tag name="KSO_WM_DIAGRAM_COLOR_TRICK" val="1"/>
  <p:tag name="KSO_WM_DIAGRAM_COLOR_TEXT_CAN_REMOVE" val="n"/>
  <p:tag name="KSO_WM_DIAGRAM_MAX_ITEMCNT" val="4"/>
  <p:tag name="KSO_WM_DIAGRAM_MIN_ITEMCNT" val="2"/>
  <p:tag name="KSO_WM_DIAGRAM_VIRTUALLY_FRAME" val="{&quot;height&quot;:365.65008544921875,&quot;left&quot;:50.09991790531185,&quot;top&quot;:106.9811777478316,&quot;width&quot;:558.4000854492188}"/>
  <p:tag name="KSO_WM_DIAGRAM_COLOR_MATCH_VALUE" val="{&quot;shape&quot;:{&quot;fill&quot;:{&quot;solid&quot;:{&quot;brightness&quot;:0,&quot;colorType&quot;:1,&quot;foreColorIndex&quot;:5,&quot;transparency&quot;:0},&quot;type&quot;:1},&quot;glow&quot;:{&quot;colorType&quot;:0},&quot;line&quot;:{&quot;solidLine&quot;:{&quot;brightness&quot;:0.800000011920929,&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UNIT_LINE_FORE_SCHEMECOLOR_INDEX" val="5"/>
  <p:tag name="KSO_WM_UNIT_TEXT_FILL_FORE_SCHEMECOLOR_INDEX" val="1"/>
  <p:tag name="KSO_WM_UNIT_TEXT_FILL_TYPE" val="1"/>
  <p:tag name="KSO_WM_UNIT_PRESET_TEXT" val="添加标题"/>
  <p:tag name="KSO_WM_UNIT_ID" val="diagram20231678_3*l_h_a*1_2_1"/>
  <p:tag name="KSO_WM_UNIT_INDEX" val="1_2_1"/>
  <p:tag name="KSO_WM_DIAGRAM_GROUP_CODE" val="l1-1"/>
</p:tagLst>
</file>

<file path=ppt/tags/tag108.xml><?xml version="1.0" encoding="utf-8"?>
<p:tagLst xmlns:p="http://schemas.openxmlformats.org/presentationml/2006/main">
  <p:tag name="KSO_WM_BEAUTIFY_FLAG" val="#wm#"/>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TEMPLATE_CATEGORY" val="diagram"/>
  <p:tag name="KSO_WM_TEMPLATE_INDEX" val="20231678"/>
  <p:tag name="KSO_WM_UNIT_LAYERLEVEL" val="1_1_1"/>
  <p:tag name="KSO_WM_TAG_VERSION" val="3.0"/>
  <p:tag name="KSO_WM_DIAGRAM_VERSION" val="3"/>
  <p:tag name="KSO_WM_DIAGRAM_COLOR_TRICK" val="1"/>
  <p:tag name="KSO_WM_DIAGRAM_COLOR_TEXT_CAN_REMOVE" val="n"/>
  <p:tag name="KSO_WM_DIAGRAM_MAX_ITEMCNT" val="4"/>
  <p:tag name="KSO_WM_DIAGRAM_MIN_ITEMCNT" val="2"/>
  <p:tag name="KSO_WM_DIAGRAM_VIRTUALLY_FRAME" val="{&quot;height&quot;:365.65008544921875,&quot;left&quot;:50.09991790531185,&quot;top&quot;:106.9811777478316,&quot;width&quot;:558.40008544921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单击此处输入(您的)智能图形项正文，文字是您思想的提炼，请尽量言简意赅的阐述观点。"/>
  <p:tag name="KSO_WM_UNIT_ID" val="diagram20231678_3*l_h_f*1_1_1"/>
  <p:tag name="KSO_WM_UNIT_INDEX" val="1_1_1"/>
  <p:tag name="KSO_WM_DIAGRAM_GROUP_CODE" val="l1-1"/>
</p:tagLst>
</file>

<file path=ppt/tags/tag109.xml><?xml version="1.0" encoding="utf-8"?>
<p:tagLst xmlns:p="http://schemas.openxmlformats.org/presentationml/2006/main">
  <p:tag name="KSO_WM_BEAUTIFY_FLAG" val="#wm#"/>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TEMPLATE_CATEGORY" val="diagram"/>
  <p:tag name="KSO_WM_TEMPLATE_INDEX" val="20231678"/>
  <p:tag name="KSO_WM_UNIT_LAYERLEVEL" val="1_1_1"/>
  <p:tag name="KSO_WM_TAG_VERSION" val="3.0"/>
  <p:tag name="KSO_WM_DIAGRAM_VERSION" val="3"/>
  <p:tag name="KSO_WM_DIAGRAM_COLOR_TRICK" val="1"/>
  <p:tag name="KSO_WM_DIAGRAM_COLOR_TEXT_CAN_REMOVE" val="n"/>
  <p:tag name="KSO_WM_DIAGRAM_MAX_ITEMCNT" val="4"/>
  <p:tag name="KSO_WM_DIAGRAM_MIN_ITEMCNT" val="2"/>
  <p:tag name="KSO_WM_DIAGRAM_VIRTUALLY_FRAME" val="{&quot;height&quot;:365.65008544921875,&quot;left&quot;:50.09991790531185,&quot;top&quot;:106.9811777478316,&quot;width&quot;:558.40008544921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单击此处输入(您的)智能图形项正文，文字是您思想的提炼，请尽量言简意赅的阐述观点。"/>
  <p:tag name="KSO_WM_UNIT_ID" val="diagram20231678_3*l_h_f*1_2_1"/>
  <p:tag name="KSO_WM_UNIT_INDEX" val="1_2_1"/>
  <p:tag name="KSO_WM_DIAGRAM_GROUP_CODE" val="l1-1"/>
</p:tagLst>
</file>

<file path=ppt/tags/tag11.xml><?xml version="1.0" encoding="utf-8"?>
<p:tagLst xmlns:p="http://schemas.openxmlformats.org/presentationml/2006/main">
  <p:tag name="KSO_WM_DIAGRAM_VIRTUALLY_FRAME" val="{&quot;height&quot;:197.63732283464566,&quot;left&quot;:203.38062992125984,&quot;top&quot;:181.53582677165355,&quot;width&quot;:553.2388188976378}"/>
</p:tagLst>
</file>

<file path=ppt/tags/tag110.xml><?xml version="1.0" encoding="utf-8"?>
<p:tagLst xmlns:p="http://schemas.openxmlformats.org/presentationml/2006/main">
  <p:tag name="KSO_WM_BEAUTIFY_FLAG" val="#wm#"/>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TEMPLATE_CATEGORY" val="diagram"/>
  <p:tag name="KSO_WM_TEMPLATE_INDEX" val="20231678"/>
  <p:tag name="KSO_WM_UNIT_LAYERLEVEL" val="1_1_1"/>
  <p:tag name="KSO_WM_TAG_VERSION" val="3.0"/>
  <p:tag name="KSO_WM_DIAGRAM_VERSION" val="3"/>
  <p:tag name="KSO_WM_DIAGRAM_COLOR_TRICK" val="1"/>
  <p:tag name="KSO_WM_DIAGRAM_COLOR_TEXT_CAN_REMOVE" val="n"/>
  <p:tag name="KSO_WM_DIAGRAM_MAX_ITEMCNT" val="4"/>
  <p:tag name="KSO_WM_DIAGRAM_MIN_ITEMCNT" val="2"/>
  <p:tag name="KSO_WM_DIAGRAM_VIRTUALLY_FRAME" val="{&quot;height&quot;:365.65008544921875,&quot;left&quot;:50.09991790531185,&quot;top&quot;:106.9811777478316,&quot;width&quot;:558.40008544921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单击此处输入(您的)智能图形项正文，文字是您思想的提炼，请尽量言简意赅的阐述观点。"/>
  <p:tag name="KSO_WM_UNIT_ID" val="diagram20231678_3*l_h_f*1_3_1"/>
  <p:tag name="KSO_WM_UNIT_INDEX" val="1_3_1"/>
  <p:tag name="KSO_WM_DIAGRAM_GROUP_CODE" val="l1-1"/>
</p:tagLst>
</file>

<file path=ppt/tags/tag111.xml><?xml version="1.0" encoding="utf-8"?>
<p:tagLst xmlns:p="http://schemas.openxmlformats.org/presentationml/2006/main">
  <p:tag name="KSO_WM_BEAUTIFY_FLAG" val="#wm#"/>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TEMPLATE_CATEGORY" val="diagram"/>
  <p:tag name="KSO_WM_TEMPLATE_INDEX" val="20231678"/>
  <p:tag name="KSO_WM_UNIT_LAYERLEVEL" val="1_1_1"/>
  <p:tag name="KSO_WM_TAG_VERSION" val="3.0"/>
  <p:tag name="KSO_WM_DIAGRAM_VERSION" val="3"/>
  <p:tag name="KSO_WM_DIAGRAM_COLOR_TRICK" val="1"/>
  <p:tag name="KSO_WM_DIAGRAM_COLOR_TEXT_CAN_REMOVE" val="n"/>
  <p:tag name="KSO_WM_DIAGRAM_MAX_ITEMCNT" val="4"/>
  <p:tag name="KSO_WM_DIAGRAM_MIN_ITEMCNT" val="2"/>
  <p:tag name="KSO_WM_DIAGRAM_VIRTUALLY_FRAME" val="{&quot;height&quot;:365.65008544921875,&quot;left&quot;:50.09991790531185,&quot;top&quot;:106.9811777478316,&quot;width&quot;:558.40008544921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单击此处输入(您的)智能图形项正文，文字是您思想的提炼，请尽量言简意赅的阐述观点。"/>
  <p:tag name="KSO_WM_UNIT_ID" val="diagram20231678_3*l_h_f*1_4_1"/>
  <p:tag name="KSO_WM_UNIT_INDEX" val="1_4_1"/>
  <p:tag name="KSO_WM_DIAGRAM_GROUP_CODE" val="l1-1"/>
</p:tagLst>
</file>

<file path=ppt/tags/tag112.xml><?xml version="1.0" encoding="utf-8"?>
<p:tagLst xmlns:p="http://schemas.openxmlformats.org/presentationml/2006/main">
  <p:tag name="KSO_WM_TEMPLATE_MASTER_TYPE" val="0"/>
  <p:tag name="KSO_WM_TEMPLATE_COLOR_TYPE" val="0"/>
  <p:tag name="KSO_WM_BEAUTIFY_FLAG" val="#wm#"/>
  <p:tag name="KSO_WM_TEMPLATE_CATEGORY" val="custom"/>
  <p:tag name="KSO_WM_SLIDE_TYPE" val="text"/>
  <p:tag name="KSO_WM_SLIDE_SUBTYPE" val="picTxt"/>
  <p:tag name="KSO_WM_SLIDE_SIZE" val="529.861*365.65"/>
  <p:tag name="KSO_WM_SLIDE_POSITION" val="78.6387*106.981"/>
  <p:tag name="KSO_WM_SLIDE_LAYOUT" val="a_d_l"/>
  <p:tag name="KSO_WM_SLIDE_LAYOUT_CNT" val="1_1_1"/>
  <p:tag name="KSO_WM_SPECIAL_SOURCE" val="bdnull"/>
  <p:tag name="KSO_WM_DIAGRAM_GROUP_CODE" val="l1-1"/>
  <p:tag name="KSO_WM_SLIDE_DIAGTYPE" val="l"/>
  <p:tag name="KSO_WM_TEMPLATE_INDEX" val="20231717"/>
  <p:tag name="KSO_WM_TEMPLATE_SUBCATEGORY" val="0"/>
  <p:tag name="KSO_WM_SLIDE_INDEX" val="1"/>
  <p:tag name="KSO_WM_TAG_VERSION" val="3.0"/>
  <p:tag name="KSO_WM_SLIDE_ID" val="custom20231717_1"/>
  <p:tag name="KSO_WM_SLIDE_ITEM_CNT" val="4"/>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TEMPLATE_CATEGORY" val="custom"/>
  <p:tag name="KSO_WM_UNIT_LAYERLEVEL" val="1"/>
  <p:tag name="KSO_WM_TAG_VERSION" val="3.0"/>
  <p:tag name="KSO_WM_BEAUTIFY_FLAG" val="#wm#"/>
  <p:tag name="KSO_WM_UNIT_ISCONTENTSTITLE" val="0"/>
  <p:tag name="KSO_WM_UNIT_ISNUMDGMTITLE" val="0"/>
  <p:tag name="KSO_WM_UNIT_NOCLEAR" val="0"/>
  <p:tag name="KSO_WM_UNIT_VALUE" val="29"/>
  <p:tag name="KSO_WM_DIAGRAM_GROUP_CODE" val="l1-1"/>
  <p:tag name="KSO_WM_UNIT_TYPE" val="a"/>
  <p:tag name="KSO_WM_UNIT_INDEX" val="1"/>
  <p:tag name="KSO_WM_TEMPLATE_INDEX" val="20233202"/>
  <p:tag name="KSO_WM_UNIT_ID" val="custom20233202_1*a*1"/>
  <p:tag name="KSO_WM_UNIT_TEXT_FILL_FORE_SCHEMECOLOR_INDEX" val="13"/>
  <p:tag name="KSO_WM_UNIT_TEXT_FILL_TYPE" val="1"/>
  <p:tag name="KSO_WM_UNIT_USESOURCEFORMAT_APPLY" val="1"/>
  <p:tag name="KSO_WM_UNIT_PRESET_TEXT" val="单击此处添加标题"/>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201_2*l_i*1_1"/>
  <p:tag name="KSO_WM_TEMPLATE_CATEGORY" val="diagram"/>
  <p:tag name="KSO_WM_TEMPLATE_INDEX" val="20233201"/>
  <p:tag name="KSO_WM_UNIT_LAYERLEVEL" val="1_1"/>
  <p:tag name="KSO_WM_TAG_VERSION" val="3.0"/>
  <p:tag name="KSO_WM_BEAUTIFY_FLAG" val="#wm#"/>
  <p:tag name="KSO_WM_DIAGRAM_GROUP_CODE" val="l1-1"/>
  <p:tag name="KSO_WM_UNIT_TYPE" val="l_i"/>
  <p:tag name="KSO_WM_UNIT_INDEX" val="1_1"/>
  <p:tag name="KSO_WM_DIAGRAM_VERSION" val="3"/>
  <p:tag name="KSO_WM_DIAGRAM_COLOR_TRICK" val="1"/>
  <p:tag name="KSO_WM_DIAGRAM_COLOR_TEXT_CAN_REMOVE" val="n"/>
  <p:tag name="KSO_WM_DIAGRAM_MAX_ITEMCNT" val="4"/>
  <p:tag name="KSO_WM_DIAGRAM_MIN_ITEMCNT" val="2"/>
  <p:tag name="KSO_WM_DIAGRAM_VIRTUALLY_FRAME" val="{&quot;height&quot;:402.11456692913384,&quot;left&quot;:-1.0474803149606298,&quot;top&quot;:129.8788188976378,&quot;width&quot;:961.0486614173229}"/>
  <p:tag name="KSO_WM_DIAGRAM_COLOR_MATCH_VALUE" val="{&quot;shape&quot;:{&quot;fill&quot;:{&quot;gradient&quot;:[{&quot;brightness&quot;:0,&quot;colorType&quot;:1,&quot;foreColorIndex&quot;:5,&quot;pos&quot;:0,&quot;transparency&quot;:0},{&quot;brightness&quot;:0,&quot;colorType&quot;:1,&quot;foreColorIndex&quot;:5,&quot;pos&quot;:1,&quot;transparency&quot;:0.20000000298023224}],&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Lst>
</file>

<file path=ppt/tags/tag115.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3_1"/>
  <p:tag name="KSO_WM_UNIT_ID" val="diagram20233201_2*l_h_f*1_3_1"/>
  <p:tag name="KSO_WM_TEMPLATE_CATEGORY" val="diagram"/>
  <p:tag name="KSO_WM_TEMPLATE_INDEX" val="20233201"/>
  <p:tag name="KSO_WM_UNIT_LAYERLEVEL" val="1_1_1"/>
  <p:tag name="KSO_WM_TAG_VERSION" val="3.0"/>
  <p:tag name="KSO_WM_BEAUTIFY_FLAG" val="#wm#"/>
  <p:tag name="KSO_WM_UNIT_TEXT_FILL_FORE_SCHEMECOLOR_INDEX_BRIGHTNESS" val="0.25"/>
  <p:tag name="KSO_WM_UNIT_TEXT_FILL_TYPE" val="1"/>
  <p:tag name="KSO_WM_DIAGRAM_GROUP_CODE" val="l1-1"/>
  <p:tag name="KSO_WM_DIAGRAM_VERSION" val="3"/>
  <p:tag name="KSO_WM_DIAGRAM_COLOR_TRICK" val="1"/>
  <p:tag name="KSO_WM_DIAGRAM_COLOR_TEXT_CAN_REMOVE" val="n"/>
  <p:tag name="KSO_WM_DIAGRAM_MAX_ITEMCNT" val="4"/>
  <p:tag name="KSO_WM_DIAGRAM_MIN_ITEMCNT" val="2"/>
  <p:tag name="KSO_WM_DIAGRAM_VIRTUALLY_FRAME" val="{&quot;height&quot;:402.11456692913384,&quot;left&quot;:-1.0474803149606298,&quot;top&quot;:129.8788188976378,&quot;width&quot;:961.0486614173229}"/>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文本内容，简明扼要地阐述您的观点。根据需要可酌情增减文字，以便观者准确地理解您传达的正文内容思想。单击此处添加文本具体内容，简明扼要地阐述您的观点。根据需要可酌情增减文字，以便观者准确地理解您传达的正文内容思想。单击此处添加文本具体内容，简明扼要地阐述您的观点。"/>
</p:tagLst>
</file>

<file path=ppt/tags/tag116.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3_1"/>
  <p:tag name="KSO_WM_UNIT_ID" val="diagram20233201_2*l_h_a*1_3_1"/>
  <p:tag name="KSO_WM_TEMPLATE_CATEGORY" val="diagram"/>
  <p:tag name="KSO_WM_TEMPLATE_INDEX" val="20233201"/>
  <p:tag name="KSO_WM_UNIT_LAYERLEVEL" val="1_1_1"/>
  <p:tag name="KSO_WM_TAG_VERSION" val="3.0"/>
  <p:tag name="KSO_WM_BEAUTIFY_FLAG" val="#wm#"/>
  <p:tag name="KSO_WM_UNIT_TEXT_FILL_FORE_SCHEMECOLOR_INDEX_BRIGHTNESS" val="0.15"/>
  <p:tag name="KSO_WM_UNIT_TEXT_FILL_TYPE" val="1"/>
  <p:tag name="KSO_WM_DIAGRAM_GROUP_CODE" val="l1-1"/>
  <p:tag name="KSO_WM_DIAGRAM_VERSION" val="3"/>
  <p:tag name="KSO_WM_DIAGRAM_COLOR_TRICK" val="1"/>
  <p:tag name="KSO_WM_DIAGRAM_COLOR_TEXT_CAN_REMOVE" val="n"/>
  <p:tag name="KSO_WM_DIAGRAM_MAX_ITEMCNT" val="4"/>
  <p:tag name="KSO_WM_DIAGRAM_MIN_ITEMCNT" val="2"/>
  <p:tag name="KSO_WM_DIAGRAM_VIRTUALLY_FRAME" val="{&quot;height&quot;:402.11456692913384,&quot;left&quot;:-1.0474803149606298,&quot;top&quot;:129.8788188976378,&quot;width&quot;:961.0486614173229}"/>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添加标题"/>
</p:tagLst>
</file>

<file path=ppt/tags/tag11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3201_2*l_h_i*1_3_2"/>
  <p:tag name="KSO_WM_TEMPLATE_CATEGORY" val="diagram"/>
  <p:tag name="KSO_WM_TEMPLATE_INDEX" val="20233201"/>
  <p:tag name="KSO_WM_UNIT_LAYERLEVEL" val="1_1_1"/>
  <p:tag name="KSO_WM_TAG_VERSION" val="3.0"/>
  <p:tag name="KSO_WM_DIAGRAM_GROUP_CODE" val="l1-1"/>
  <p:tag name="KSO_WM_UNIT_TYPE" val="l_h_i"/>
  <p:tag name="KSO_WM_UNIT_INDEX" val="1_3_2"/>
  <p:tag name="KSO_WM_DIAGRAM_VERSION" val="3"/>
  <p:tag name="KSO_WM_DIAGRAM_COLOR_TRICK" val="1"/>
  <p:tag name="KSO_WM_DIAGRAM_COLOR_TEXT_CAN_REMOVE" val="n"/>
  <p:tag name="KSO_WM_DIAGRAM_MAX_ITEMCNT" val="4"/>
  <p:tag name="KSO_WM_DIAGRAM_MIN_ITEMCNT" val="2"/>
  <p:tag name="KSO_WM_DIAGRAM_VIRTUALLY_FRAME" val="{&quot;height&quot;:402.11456692913384,&quot;left&quot;:-1.0474803149606298,&quot;top&quot;:129.8788188976378,&quot;width&quot;:961.0486614173229}"/>
  <p:tag name="KSO_WM_DIAGRAM_COLOR_MATCH_VALUE" val="{&quot;shape&quot;:{&quot;fill&quot;:{&quot;type&quot;:0},&quot;glow&quot;:{&quot;colorType&quot;:0},&quot;line&quot;:{&quot;solidLine&quot;:{&quot;brightness&quot;:0,&quot;colorType&quot;:1,&quot;foreColorIndex&quot;:5,&quot;transparency&quot;:0.20000000298023224},&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Lst>
</file>

<file path=ppt/tags/tag118.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1_1"/>
  <p:tag name="KSO_WM_UNIT_ID" val="diagram20233201_2*l_h_f*1_1_1"/>
  <p:tag name="KSO_WM_TEMPLATE_CATEGORY" val="diagram"/>
  <p:tag name="KSO_WM_TEMPLATE_INDEX" val="20233201"/>
  <p:tag name="KSO_WM_UNIT_LAYERLEVEL" val="1_1_1"/>
  <p:tag name="KSO_WM_TAG_VERSION" val="3.0"/>
  <p:tag name="KSO_WM_BEAUTIFY_FLAG" val="#wm#"/>
  <p:tag name="KSO_WM_UNIT_TEXT_FILL_FORE_SCHEMECOLOR_INDEX_BRIGHTNESS" val="0.25"/>
  <p:tag name="KSO_WM_UNIT_TEXT_FILL_TYPE" val="1"/>
  <p:tag name="KSO_WM_DIAGRAM_GROUP_CODE" val="l1-1"/>
  <p:tag name="KSO_WM_DIAGRAM_VERSION" val="3"/>
  <p:tag name="KSO_WM_DIAGRAM_COLOR_TRICK" val="1"/>
  <p:tag name="KSO_WM_DIAGRAM_COLOR_TEXT_CAN_REMOVE" val="n"/>
  <p:tag name="KSO_WM_DIAGRAM_MAX_ITEMCNT" val="4"/>
  <p:tag name="KSO_WM_DIAGRAM_MIN_ITEMCNT" val="2"/>
  <p:tag name="KSO_WM_DIAGRAM_VIRTUALLY_FRAME" val="{&quot;height&quot;:402.11456692913384,&quot;left&quot;:-1.0474803149606298,&quot;top&quot;:129.8788188976378,&quot;width&quot;:961.0486614173229}"/>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文本内容，简明扼要地阐述您的观点。根据需要可酌情增减文字，以便观者准确地理解您传达的正文内容思想。单击此处添加文本具体内容，简明扼要地阐述您的观点。根据需要可酌情增减文字，以便观者准确地理解您传达的正文内容思想。单击此处添加文本具体内容，简明扼要地阐述您的观点。"/>
</p:tagLst>
</file>

<file path=ppt/tags/tag119.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1_1"/>
  <p:tag name="KSO_WM_UNIT_ID" val="diagram20233201_2*l_h_a*1_1_1"/>
  <p:tag name="KSO_WM_TEMPLATE_CATEGORY" val="diagram"/>
  <p:tag name="KSO_WM_TEMPLATE_INDEX" val="20233201"/>
  <p:tag name="KSO_WM_UNIT_LAYERLEVEL" val="1_1_1"/>
  <p:tag name="KSO_WM_TAG_VERSION" val="3.0"/>
  <p:tag name="KSO_WM_BEAUTIFY_FLAG" val="#wm#"/>
  <p:tag name="KSO_WM_UNIT_TEXT_FILL_FORE_SCHEMECOLOR_INDEX_BRIGHTNESS" val="0.15"/>
  <p:tag name="KSO_WM_UNIT_TEXT_FILL_TYPE" val="1"/>
  <p:tag name="KSO_WM_DIAGRAM_GROUP_CODE" val="l1-1"/>
  <p:tag name="KSO_WM_DIAGRAM_VERSION" val="3"/>
  <p:tag name="KSO_WM_DIAGRAM_COLOR_TRICK" val="1"/>
  <p:tag name="KSO_WM_DIAGRAM_COLOR_TEXT_CAN_REMOVE" val="n"/>
  <p:tag name="KSO_WM_DIAGRAM_MAX_ITEMCNT" val="4"/>
  <p:tag name="KSO_WM_DIAGRAM_MIN_ITEMCNT" val="2"/>
  <p:tag name="KSO_WM_DIAGRAM_VIRTUALLY_FRAME" val="{&quot;height&quot;:402.11456692913384,&quot;left&quot;:-1.0474803149606298,&quot;top&quot;:129.8788188976378,&quot;width&quot;:961.0486614173229}"/>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添加标题"/>
</p:tagLst>
</file>

<file path=ppt/tags/tag12.xml><?xml version="1.0" encoding="utf-8"?>
<p:tagLst xmlns:p="http://schemas.openxmlformats.org/presentationml/2006/main">
  <p:tag name="KSO_WM_DIAGRAM_VIRTUALLY_FRAME" val="{&quot;height&quot;:197.63732283464566,&quot;left&quot;:203.38062992125984,&quot;top&quot;:181.53582677165355,&quot;width&quot;:553.2388188976378}"/>
</p:tagLst>
</file>

<file path=ppt/tags/tag12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3201_2*l_h_i*1_1_1"/>
  <p:tag name="KSO_WM_TEMPLATE_CATEGORY" val="diagram"/>
  <p:tag name="KSO_WM_TEMPLATE_INDEX" val="20233201"/>
  <p:tag name="KSO_WM_UNIT_LAYERLEVEL" val="1_1_1"/>
  <p:tag name="KSO_WM_TAG_VERSION" val="3.0"/>
  <p:tag name="KSO_WM_DIAGRAM_GROUP_CODE" val="l1-1"/>
  <p:tag name="KSO_WM_UNIT_TYPE" val="l_h_i"/>
  <p:tag name="KSO_WM_UNIT_INDEX" val="1_1_1"/>
  <p:tag name="KSO_WM_DIAGRAM_VERSION" val="3"/>
  <p:tag name="KSO_WM_DIAGRAM_COLOR_TRICK" val="1"/>
  <p:tag name="KSO_WM_DIAGRAM_COLOR_TEXT_CAN_REMOVE" val="n"/>
  <p:tag name="KSO_WM_DIAGRAM_MAX_ITEMCNT" val="4"/>
  <p:tag name="KSO_WM_DIAGRAM_MIN_ITEMCNT" val="2"/>
  <p:tag name="KSO_WM_DIAGRAM_VIRTUALLY_FRAME" val="{&quot;height&quot;:402.11456692913384,&quot;left&quot;:-1.0474803149606298,&quot;top&quot;:129.8788188976378,&quot;width&quot;:961.0486614173229}"/>
  <p:tag name="KSO_WM_DIAGRAM_COLOR_MATCH_VALUE" val="{&quot;shape&quot;:{&quot;fill&quot;:{&quot;type&quot;:0},&quot;glow&quot;:{&quot;colorType&quot;:0},&quot;line&quot;:{&quot;solidLine&quot;:{&quot;brightness&quot;:0,&quot;colorType&quot;:1,&quot;foreColorIndex&quot;:5,&quot;transparency&quot;:0.20000000298023224},&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Lst>
</file>

<file path=ppt/tags/tag121.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2_1"/>
  <p:tag name="KSO_WM_UNIT_ID" val="diagram20233201_2*l_h_f*1_2_1"/>
  <p:tag name="KSO_WM_TEMPLATE_CATEGORY" val="diagram"/>
  <p:tag name="KSO_WM_TEMPLATE_INDEX" val="20233201"/>
  <p:tag name="KSO_WM_UNIT_LAYERLEVEL" val="1_1_1"/>
  <p:tag name="KSO_WM_TAG_VERSION" val="3.0"/>
  <p:tag name="KSO_WM_BEAUTIFY_FLAG" val="#wm#"/>
  <p:tag name="KSO_WM_UNIT_TEXT_FILL_FORE_SCHEMECOLOR_INDEX_BRIGHTNESS" val="0.25"/>
  <p:tag name="KSO_WM_UNIT_TEXT_FILL_TYPE" val="1"/>
  <p:tag name="KSO_WM_DIAGRAM_GROUP_CODE" val="l1-1"/>
  <p:tag name="KSO_WM_DIAGRAM_VERSION" val="3"/>
  <p:tag name="KSO_WM_DIAGRAM_COLOR_TRICK" val="1"/>
  <p:tag name="KSO_WM_DIAGRAM_COLOR_TEXT_CAN_REMOVE" val="n"/>
  <p:tag name="KSO_WM_DIAGRAM_MAX_ITEMCNT" val="4"/>
  <p:tag name="KSO_WM_DIAGRAM_MIN_ITEMCNT" val="2"/>
  <p:tag name="KSO_WM_DIAGRAM_VIRTUALLY_FRAME" val="{&quot;height&quot;:402.11456692913384,&quot;left&quot;:-1.0474803149606298,&quot;top&quot;:129.8788188976378,&quot;width&quot;:961.0486614173229}"/>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文本内容，简明扼要地阐述您的观点。根据需要可酌情增减文字，以便观者准确地理解您传达的正文内容思想。单击此处添加文本具体内容，简明扼要地阐述您的观点。根据需要可酌情增减文字，以便观者准确地理解您传达的正文内容思想。单击此处添加文本具体内容，简明扼要地阐述您的观点。"/>
</p:tagLst>
</file>

<file path=ppt/tags/tag122.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2_1"/>
  <p:tag name="KSO_WM_UNIT_ID" val="diagram20233201_2*l_h_a*1_2_1"/>
  <p:tag name="KSO_WM_TEMPLATE_CATEGORY" val="diagram"/>
  <p:tag name="KSO_WM_TEMPLATE_INDEX" val="20233201"/>
  <p:tag name="KSO_WM_UNIT_LAYERLEVEL" val="1_1_1"/>
  <p:tag name="KSO_WM_TAG_VERSION" val="3.0"/>
  <p:tag name="KSO_WM_BEAUTIFY_FLAG" val="#wm#"/>
  <p:tag name="KSO_WM_UNIT_TEXT_FILL_FORE_SCHEMECOLOR_INDEX_BRIGHTNESS" val="0.15"/>
  <p:tag name="KSO_WM_UNIT_TEXT_FILL_TYPE" val="1"/>
  <p:tag name="KSO_WM_DIAGRAM_GROUP_CODE" val="l1-1"/>
  <p:tag name="KSO_WM_DIAGRAM_VERSION" val="3"/>
  <p:tag name="KSO_WM_DIAGRAM_COLOR_TRICK" val="1"/>
  <p:tag name="KSO_WM_DIAGRAM_COLOR_TEXT_CAN_REMOVE" val="n"/>
  <p:tag name="KSO_WM_DIAGRAM_MAX_ITEMCNT" val="4"/>
  <p:tag name="KSO_WM_DIAGRAM_MIN_ITEMCNT" val="2"/>
  <p:tag name="KSO_WM_DIAGRAM_VIRTUALLY_FRAME" val="{&quot;height&quot;:402.11456692913384,&quot;left&quot;:-1.0474803149606298,&quot;top&quot;:129.8788188976378,&quot;width&quot;:961.0486614173229}"/>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添加标题"/>
</p:tagLst>
</file>

<file path=ppt/tags/tag12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3201_2*l_h_i*1_2_2"/>
  <p:tag name="KSO_WM_TEMPLATE_CATEGORY" val="diagram"/>
  <p:tag name="KSO_WM_TEMPLATE_INDEX" val="20233201"/>
  <p:tag name="KSO_WM_UNIT_LAYERLEVEL" val="1_1_1"/>
  <p:tag name="KSO_WM_TAG_VERSION" val="3.0"/>
  <p:tag name="KSO_WM_DIAGRAM_GROUP_CODE" val="l1-1"/>
  <p:tag name="KSO_WM_UNIT_TYPE" val="l_h_i"/>
  <p:tag name="KSO_WM_UNIT_INDEX" val="1_2_2"/>
  <p:tag name="KSO_WM_DIAGRAM_VERSION" val="3"/>
  <p:tag name="KSO_WM_DIAGRAM_COLOR_TRICK" val="1"/>
  <p:tag name="KSO_WM_DIAGRAM_COLOR_TEXT_CAN_REMOVE" val="n"/>
  <p:tag name="KSO_WM_DIAGRAM_MAX_ITEMCNT" val="4"/>
  <p:tag name="KSO_WM_DIAGRAM_MIN_ITEMCNT" val="2"/>
  <p:tag name="KSO_WM_DIAGRAM_VIRTUALLY_FRAME" val="{&quot;height&quot;:402.11456692913384,&quot;left&quot;:-1.0474803149606298,&quot;top&quot;:129.8788188976378,&quot;width&quot;:961.0486614173229}"/>
  <p:tag name="KSO_WM_DIAGRAM_COLOR_MATCH_VALUE" val="{&quot;shape&quot;:{&quot;fill&quot;:{&quot;type&quot;:0},&quot;glow&quot;:{&quot;colorType&quot;:0},&quot;line&quot;:{&quot;solidLine&quot;:{&quot;brightness&quot;:0,&quot;colorType&quot;:1,&quot;foreColorIndex&quot;:5,&quot;transparency&quot;:0.20000000298023224},&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201_2*l_h_x*1_3_1"/>
  <p:tag name="KSO_WM_TEMPLATE_CATEGORY" val="diagram"/>
  <p:tag name="KSO_WM_TEMPLATE_INDEX" val="20233201"/>
  <p:tag name="KSO_WM_UNIT_LAYERLEVEL" val="1_1_1"/>
  <p:tag name="KSO_WM_TAG_VERSION" val="3.0"/>
  <p:tag name="KSO_WM_BEAUTIFY_FLAG" val="#wm#"/>
  <p:tag name="KSO_WM_UNIT_VALUE" val="118*130"/>
  <p:tag name="KSO_WM_DIAGRAM_GROUP_CODE" val="l1-1"/>
  <p:tag name="KSO_WM_UNIT_TYPE" val="l_h_x"/>
  <p:tag name="KSO_WM_UNIT_INDEX" val="1_3_1"/>
  <p:tag name="KSO_WM_DIAGRAM_VERSION" val="3"/>
  <p:tag name="KSO_WM_DIAGRAM_COLOR_TRICK" val="1"/>
  <p:tag name="KSO_WM_DIAGRAM_COLOR_TEXT_CAN_REMOVE" val="n"/>
  <p:tag name="KSO_WM_DIAGRAM_MAX_ITEMCNT" val="4"/>
  <p:tag name="KSO_WM_DIAGRAM_MIN_ITEMCNT" val="2"/>
  <p:tag name="KSO_WM_DIAGRAM_VIRTUALLY_FRAME" val="{&quot;height&quot;:402.11456692913384,&quot;left&quot;:-1.0474803149606298,&quot;top&quot;:129.8788188976378,&quot;width&quot;:961.0486614173229}"/>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201_2*l_h_x*1_1_1"/>
  <p:tag name="KSO_WM_TEMPLATE_CATEGORY" val="diagram"/>
  <p:tag name="KSO_WM_TEMPLATE_INDEX" val="20233201"/>
  <p:tag name="KSO_WM_UNIT_LAYERLEVEL" val="1_1_1"/>
  <p:tag name="KSO_WM_TAG_VERSION" val="3.0"/>
  <p:tag name="KSO_WM_BEAUTIFY_FLAG" val="#wm#"/>
  <p:tag name="KSO_WM_UNIT_VALUE" val="121*130"/>
  <p:tag name="KSO_WM_DIAGRAM_GROUP_CODE" val="l1-1"/>
  <p:tag name="KSO_WM_UNIT_TYPE" val="l_h_x"/>
  <p:tag name="KSO_WM_UNIT_INDEX" val="1_1_1"/>
  <p:tag name="KSO_WM_DIAGRAM_VERSION" val="3"/>
  <p:tag name="KSO_WM_DIAGRAM_COLOR_TRICK" val="1"/>
  <p:tag name="KSO_WM_DIAGRAM_COLOR_TEXT_CAN_REMOVE" val="n"/>
  <p:tag name="KSO_WM_DIAGRAM_MAX_ITEMCNT" val="4"/>
  <p:tag name="KSO_WM_DIAGRAM_MIN_ITEMCNT" val="2"/>
  <p:tag name="KSO_WM_DIAGRAM_VIRTUALLY_FRAME" val="{&quot;height&quot;:402.11456692913384,&quot;left&quot;:-1.0474803149606298,&quot;top&quot;:129.8788188976378,&quot;width&quot;:961.0486614173229}"/>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201_2*l_h_x*1_2_1"/>
  <p:tag name="KSO_WM_TEMPLATE_CATEGORY" val="diagram"/>
  <p:tag name="KSO_WM_TEMPLATE_INDEX" val="20233201"/>
  <p:tag name="KSO_WM_UNIT_LAYERLEVEL" val="1_1_1"/>
  <p:tag name="KSO_WM_TAG_VERSION" val="3.0"/>
  <p:tag name="KSO_WM_BEAUTIFY_FLAG" val="#wm#"/>
  <p:tag name="KSO_WM_UNIT_VALUE" val="130*130"/>
  <p:tag name="KSO_WM_DIAGRAM_GROUP_CODE" val="l1-1"/>
  <p:tag name="KSO_WM_UNIT_TYPE" val="l_h_x"/>
  <p:tag name="KSO_WM_UNIT_INDEX" val="1_2_1"/>
  <p:tag name="KSO_WM_DIAGRAM_VERSION" val="3"/>
  <p:tag name="KSO_WM_DIAGRAM_COLOR_TRICK" val="1"/>
  <p:tag name="KSO_WM_DIAGRAM_COLOR_TEXT_CAN_REMOVE" val="n"/>
  <p:tag name="KSO_WM_DIAGRAM_MAX_ITEMCNT" val="4"/>
  <p:tag name="KSO_WM_DIAGRAM_MIN_ITEMCNT" val="2"/>
  <p:tag name="KSO_WM_DIAGRAM_VIRTUALLY_FRAME" val="{&quot;height&quot;:402.11456692913384,&quot;left&quot;:-1.0474803149606298,&quot;top&quot;:129.8788188976378,&quot;width&quot;:961.0486614173229}"/>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Lst>
</file>

<file path=ppt/tags/tag127.xml><?xml version="1.0" encoding="utf-8"?>
<p:tagLst xmlns:p="http://schemas.openxmlformats.org/presentationml/2006/main">
  <p:tag name="KSO_WM_TEMPLATE_MASTER_TYPE" val="0"/>
  <p:tag name="KSO_WM_TEMPLATE_COLOR_TYPE" val="0"/>
  <p:tag name="KSO_WM_SLIDE_TYPE" val="text"/>
  <p:tag name="KSO_WM_SLIDE_SUBTYPE" val="diag"/>
  <p:tag name="KSO_WM_BEAUTIFY_FLAG" val="#wm#"/>
  <p:tag name="KSO_WM_TEMPLATE_CATEGORY" val="custom"/>
  <p:tag name="KSO_WM_SLIDE_LAYOUT" val="a_l"/>
  <p:tag name="KSO_WM_SLIDE_LAYOUT_CNT" val="1_1"/>
  <p:tag name="KSO_WM_DIAGRAM_GROUP_CODE" val="l1-1"/>
  <p:tag name="KSO_WM_SLIDE_DIAGTYPE" val="l"/>
  <p:tag name="KSO_WM_SLIDE_SIZE" val="961.049*402.115"/>
  <p:tag name="KSO_WM_SLIDE_POSITION" val="-1.04748*129.879"/>
  <p:tag name="KSO_WM_TEMPLATE_INDEX" val="20233202"/>
  <p:tag name="KSO_WM_TEMPLATE_SUBCATEGORY" val="0"/>
  <p:tag name="KSO_WM_SLIDE_INDEX" val="1"/>
  <p:tag name="KSO_WM_TAG_VERSION" val="3.0"/>
  <p:tag name="KSO_WM_SLIDE_ID" val="custom20233202_1"/>
  <p:tag name="KSO_WM_SLIDE_ITEM_CNT" val="3"/>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TEMPLATE_CATEGORY" val="custom"/>
  <p:tag name="KSO_WM_UNIT_LAYERLEVEL" val="1"/>
  <p:tag name="KSO_WM_TAG_VERSION" val="3.0"/>
  <p:tag name="KSO_WM_BEAUTIFY_FLAG" val="#wm#"/>
  <p:tag name="KSO_WM_UNIT_ISCONTENTSTITLE" val="0"/>
  <p:tag name="KSO_WM_UNIT_ISNUMDGMTITLE" val="0"/>
  <p:tag name="KSO_WM_UNIT_NOCLEAR" val="0"/>
  <p:tag name="KSO_WM_UNIT_VALUE" val="29"/>
  <p:tag name="KSO_WM_DIAGRAM_GROUP_CODE" val="l1-1"/>
  <p:tag name="KSO_WM_UNIT_TYPE" val="a"/>
  <p:tag name="KSO_WM_UNIT_INDEX" val="1"/>
  <p:tag name="KSO_WM_TEMPLATE_INDEX" val="20233202"/>
  <p:tag name="KSO_WM_UNIT_ID" val="custom20233202_1*a*1"/>
  <p:tag name="KSO_WM_UNIT_TEXT_FILL_FORE_SCHEMECOLOR_INDEX" val="13"/>
  <p:tag name="KSO_WM_UNIT_TEXT_FILL_TYPE" val="1"/>
  <p:tag name="KSO_WM_UNIT_USESOURCEFORMAT_APPLY" val="1"/>
  <p:tag name="KSO_WM_UNIT_PRESET_TEXT" val="单击此处添加标题"/>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201_2*l_i*1_1"/>
  <p:tag name="KSO_WM_TEMPLATE_CATEGORY" val="diagram"/>
  <p:tag name="KSO_WM_TEMPLATE_INDEX" val="20233201"/>
  <p:tag name="KSO_WM_UNIT_LAYERLEVEL" val="1_1"/>
  <p:tag name="KSO_WM_TAG_VERSION" val="3.0"/>
  <p:tag name="KSO_WM_BEAUTIFY_FLAG" val="#wm#"/>
  <p:tag name="KSO_WM_DIAGRAM_GROUP_CODE" val="l1-1"/>
  <p:tag name="KSO_WM_UNIT_TYPE" val="l_i"/>
  <p:tag name="KSO_WM_UNIT_INDEX" val="1_1"/>
  <p:tag name="KSO_WM_DIAGRAM_VERSION" val="3"/>
  <p:tag name="KSO_WM_DIAGRAM_COLOR_TRICK" val="1"/>
  <p:tag name="KSO_WM_DIAGRAM_COLOR_TEXT_CAN_REMOVE" val="n"/>
  <p:tag name="KSO_WM_DIAGRAM_MAX_ITEMCNT" val="4"/>
  <p:tag name="KSO_WM_DIAGRAM_MIN_ITEMCNT" val="2"/>
  <p:tag name="KSO_WM_DIAGRAM_VIRTUALLY_FRAME" val="{&quot;height&quot;:402.11456692913384,&quot;left&quot;:-1.0474803149606298,&quot;top&quot;:129.8788188976378,&quot;width&quot;:961.0486614173229}"/>
  <p:tag name="KSO_WM_DIAGRAM_COLOR_MATCH_VALUE" val="{&quot;shape&quot;:{&quot;fill&quot;:{&quot;gradient&quot;:[{&quot;brightness&quot;:0,&quot;colorType&quot;:1,&quot;foreColorIndex&quot;:5,&quot;pos&quot;:0,&quot;transparency&quot;:0},{&quot;brightness&quot;:0,&quot;colorType&quot;:1,&quot;foreColorIndex&quot;:5,&quot;pos&quot;:1,&quot;transparency&quot;:0.20000000298023224}],&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Lst>
</file>

<file path=ppt/tags/tag13.xml><?xml version="1.0" encoding="utf-8"?>
<p:tagLst xmlns:p="http://schemas.openxmlformats.org/presentationml/2006/main">
  <p:tag name="KSO_WM_DIAGRAM_VIRTUALLY_FRAME" val="{&quot;height&quot;:197.63732283464566,&quot;left&quot;:203.38062992125984,&quot;top&quot;:181.53582677165355,&quot;width&quot;:553.2388188976378}"/>
</p:tagLst>
</file>

<file path=ppt/tags/tag130.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3_1"/>
  <p:tag name="KSO_WM_UNIT_ID" val="diagram20233201_2*l_h_f*1_3_1"/>
  <p:tag name="KSO_WM_TEMPLATE_CATEGORY" val="diagram"/>
  <p:tag name="KSO_WM_TEMPLATE_INDEX" val="20233201"/>
  <p:tag name="KSO_WM_UNIT_LAYERLEVEL" val="1_1_1"/>
  <p:tag name="KSO_WM_TAG_VERSION" val="3.0"/>
  <p:tag name="KSO_WM_BEAUTIFY_FLAG" val="#wm#"/>
  <p:tag name="KSO_WM_UNIT_TEXT_FILL_FORE_SCHEMECOLOR_INDEX_BRIGHTNESS" val="0.25"/>
  <p:tag name="KSO_WM_UNIT_TEXT_FILL_TYPE" val="1"/>
  <p:tag name="KSO_WM_DIAGRAM_GROUP_CODE" val="l1-1"/>
  <p:tag name="KSO_WM_DIAGRAM_VERSION" val="3"/>
  <p:tag name="KSO_WM_DIAGRAM_COLOR_TRICK" val="1"/>
  <p:tag name="KSO_WM_DIAGRAM_COLOR_TEXT_CAN_REMOVE" val="n"/>
  <p:tag name="KSO_WM_DIAGRAM_MAX_ITEMCNT" val="4"/>
  <p:tag name="KSO_WM_DIAGRAM_MIN_ITEMCNT" val="2"/>
  <p:tag name="KSO_WM_DIAGRAM_VIRTUALLY_FRAME" val="{&quot;height&quot;:402.11456692913384,&quot;left&quot;:-1.0474803149606298,&quot;top&quot;:129.8788188976378,&quot;width&quot;:961.0486614173229}"/>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文本内容，简明扼要地阐述您的观点。根据需要可酌情增减文字，以便观者准确地理解您传达的正文内容思想。单击此处添加文本具体内容，简明扼要地阐述您的观点。根据需要可酌情增减文字，以便观者准确地理解您传达的正文内容思想。单击此处添加文本具体内容，简明扼要地阐述您的观点。"/>
</p:tagLst>
</file>

<file path=ppt/tags/tag131.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3_1"/>
  <p:tag name="KSO_WM_UNIT_ID" val="diagram20233201_2*l_h_a*1_3_1"/>
  <p:tag name="KSO_WM_TEMPLATE_CATEGORY" val="diagram"/>
  <p:tag name="KSO_WM_TEMPLATE_INDEX" val="20233201"/>
  <p:tag name="KSO_WM_UNIT_LAYERLEVEL" val="1_1_1"/>
  <p:tag name="KSO_WM_TAG_VERSION" val="3.0"/>
  <p:tag name="KSO_WM_BEAUTIFY_FLAG" val="#wm#"/>
  <p:tag name="KSO_WM_UNIT_TEXT_FILL_FORE_SCHEMECOLOR_INDEX_BRIGHTNESS" val="0.15"/>
  <p:tag name="KSO_WM_UNIT_TEXT_FILL_TYPE" val="1"/>
  <p:tag name="KSO_WM_DIAGRAM_GROUP_CODE" val="l1-1"/>
  <p:tag name="KSO_WM_DIAGRAM_VERSION" val="3"/>
  <p:tag name="KSO_WM_DIAGRAM_COLOR_TRICK" val="1"/>
  <p:tag name="KSO_WM_DIAGRAM_COLOR_TEXT_CAN_REMOVE" val="n"/>
  <p:tag name="KSO_WM_DIAGRAM_MAX_ITEMCNT" val="4"/>
  <p:tag name="KSO_WM_DIAGRAM_MIN_ITEMCNT" val="2"/>
  <p:tag name="KSO_WM_DIAGRAM_VIRTUALLY_FRAME" val="{&quot;height&quot;:402.11456692913384,&quot;left&quot;:-1.0474803149606298,&quot;top&quot;:129.8788188976378,&quot;width&quot;:961.0486614173229}"/>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添加标题"/>
</p:tagLst>
</file>

<file path=ppt/tags/tag13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3201_2*l_h_i*1_3_2"/>
  <p:tag name="KSO_WM_TEMPLATE_CATEGORY" val="diagram"/>
  <p:tag name="KSO_WM_TEMPLATE_INDEX" val="20233201"/>
  <p:tag name="KSO_WM_UNIT_LAYERLEVEL" val="1_1_1"/>
  <p:tag name="KSO_WM_TAG_VERSION" val="3.0"/>
  <p:tag name="KSO_WM_DIAGRAM_GROUP_CODE" val="l1-1"/>
  <p:tag name="KSO_WM_UNIT_TYPE" val="l_h_i"/>
  <p:tag name="KSO_WM_UNIT_INDEX" val="1_3_2"/>
  <p:tag name="KSO_WM_DIAGRAM_VERSION" val="3"/>
  <p:tag name="KSO_WM_DIAGRAM_COLOR_TRICK" val="1"/>
  <p:tag name="KSO_WM_DIAGRAM_COLOR_TEXT_CAN_REMOVE" val="n"/>
  <p:tag name="KSO_WM_DIAGRAM_MAX_ITEMCNT" val="4"/>
  <p:tag name="KSO_WM_DIAGRAM_MIN_ITEMCNT" val="2"/>
  <p:tag name="KSO_WM_DIAGRAM_VIRTUALLY_FRAME" val="{&quot;height&quot;:402.11456692913384,&quot;left&quot;:-1.0474803149606298,&quot;top&quot;:129.8788188976378,&quot;width&quot;:961.0486614173229}"/>
  <p:tag name="KSO_WM_DIAGRAM_COLOR_MATCH_VALUE" val="{&quot;shape&quot;:{&quot;fill&quot;:{&quot;type&quot;:0},&quot;glow&quot;:{&quot;colorType&quot;:0},&quot;line&quot;:{&quot;solidLine&quot;:{&quot;brightness&quot;:0,&quot;colorType&quot;:1,&quot;foreColorIndex&quot;:5,&quot;transparency&quot;:0.20000000298023224},&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Lst>
</file>

<file path=ppt/tags/tag133.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1_1"/>
  <p:tag name="KSO_WM_UNIT_ID" val="diagram20233201_2*l_h_f*1_1_1"/>
  <p:tag name="KSO_WM_TEMPLATE_CATEGORY" val="diagram"/>
  <p:tag name="KSO_WM_TEMPLATE_INDEX" val="20233201"/>
  <p:tag name="KSO_WM_UNIT_LAYERLEVEL" val="1_1_1"/>
  <p:tag name="KSO_WM_TAG_VERSION" val="3.0"/>
  <p:tag name="KSO_WM_BEAUTIFY_FLAG" val="#wm#"/>
  <p:tag name="KSO_WM_UNIT_TEXT_FILL_FORE_SCHEMECOLOR_INDEX_BRIGHTNESS" val="0.25"/>
  <p:tag name="KSO_WM_UNIT_TEXT_FILL_TYPE" val="1"/>
  <p:tag name="KSO_WM_DIAGRAM_GROUP_CODE" val="l1-1"/>
  <p:tag name="KSO_WM_DIAGRAM_VERSION" val="3"/>
  <p:tag name="KSO_WM_DIAGRAM_COLOR_TRICK" val="1"/>
  <p:tag name="KSO_WM_DIAGRAM_COLOR_TEXT_CAN_REMOVE" val="n"/>
  <p:tag name="KSO_WM_DIAGRAM_MAX_ITEMCNT" val="4"/>
  <p:tag name="KSO_WM_DIAGRAM_MIN_ITEMCNT" val="2"/>
  <p:tag name="KSO_WM_DIAGRAM_VIRTUALLY_FRAME" val="{&quot;height&quot;:402.11456692913384,&quot;left&quot;:-1.0474803149606298,&quot;top&quot;:129.8788188976378,&quot;width&quot;:961.0486614173229}"/>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文本内容，简明扼要地阐述您的观点。根据需要可酌情增减文字，以便观者准确地理解您传达的正文内容思想。单击此处添加文本具体内容，简明扼要地阐述您的观点。根据需要可酌情增减文字，以便观者准确地理解您传达的正文内容思想。单击此处添加文本具体内容，简明扼要地阐述您的观点。"/>
</p:tagLst>
</file>

<file path=ppt/tags/tag134.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1_1"/>
  <p:tag name="KSO_WM_UNIT_ID" val="diagram20233201_2*l_h_a*1_1_1"/>
  <p:tag name="KSO_WM_TEMPLATE_CATEGORY" val="diagram"/>
  <p:tag name="KSO_WM_TEMPLATE_INDEX" val="20233201"/>
  <p:tag name="KSO_WM_UNIT_LAYERLEVEL" val="1_1_1"/>
  <p:tag name="KSO_WM_TAG_VERSION" val="3.0"/>
  <p:tag name="KSO_WM_BEAUTIFY_FLAG" val="#wm#"/>
  <p:tag name="KSO_WM_UNIT_TEXT_FILL_FORE_SCHEMECOLOR_INDEX_BRIGHTNESS" val="0.15"/>
  <p:tag name="KSO_WM_UNIT_TEXT_FILL_TYPE" val="1"/>
  <p:tag name="KSO_WM_DIAGRAM_GROUP_CODE" val="l1-1"/>
  <p:tag name="KSO_WM_DIAGRAM_VERSION" val="3"/>
  <p:tag name="KSO_WM_DIAGRAM_COLOR_TRICK" val="1"/>
  <p:tag name="KSO_WM_DIAGRAM_COLOR_TEXT_CAN_REMOVE" val="n"/>
  <p:tag name="KSO_WM_DIAGRAM_MAX_ITEMCNT" val="4"/>
  <p:tag name="KSO_WM_DIAGRAM_MIN_ITEMCNT" val="2"/>
  <p:tag name="KSO_WM_DIAGRAM_VIRTUALLY_FRAME" val="{&quot;height&quot;:402.11456692913384,&quot;left&quot;:-1.0474803149606298,&quot;top&quot;:129.8788188976378,&quot;width&quot;:961.0486614173229}"/>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添加标题"/>
</p:tagLst>
</file>

<file path=ppt/tags/tag13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3201_2*l_h_i*1_1_1"/>
  <p:tag name="KSO_WM_TEMPLATE_CATEGORY" val="diagram"/>
  <p:tag name="KSO_WM_TEMPLATE_INDEX" val="20233201"/>
  <p:tag name="KSO_WM_UNIT_LAYERLEVEL" val="1_1_1"/>
  <p:tag name="KSO_WM_TAG_VERSION" val="3.0"/>
  <p:tag name="KSO_WM_DIAGRAM_GROUP_CODE" val="l1-1"/>
  <p:tag name="KSO_WM_UNIT_TYPE" val="l_h_i"/>
  <p:tag name="KSO_WM_UNIT_INDEX" val="1_1_1"/>
  <p:tag name="KSO_WM_DIAGRAM_VERSION" val="3"/>
  <p:tag name="KSO_WM_DIAGRAM_COLOR_TRICK" val="1"/>
  <p:tag name="KSO_WM_DIAGRAM_COLOR_TEXT_CAN_REMOVE" val="n"/>
  <p:tag name="KSO_WM_DIAGRAM_MAX_ITEMCNT" val="4"/>
  <p:tag name="KSO_WM_DIAGRAM_MIN_ITEMCNT" val="2"/>
  <p:tag name="KSO_WM_DIAGRAM_VIRTUALLY_FRAME" val="{&quot;height&quot;:402.11456692913384,&quot;left&quot;:-1.0474803149606298,&quot;top&quot;:129.8788188976378,&quot;width&quot;:961.0486614173229}"/>
  <p:tag name="KSO_WM_DIAGRAM_COLOR_MATCH_VALUE" val="{&quot;shape&quot;:{&quot;fill&quot;:{&quot;type&quot;:0},&quot;glow&quot;:{&quot;colorType&quot;:0},&quot;line&quot;:{&quot;solidLine&quot;:{&quot;brightness&quot;:0,&quot;colorType&quot;:1,&quot;foreColorIndex&quot;:5,&quot;transparency&quot;:0.20000000298023224},&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Lst>
</file>

<file path=ppt/tags/tag136.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2_1"/>
  <p:tag name="KSO_WM_UNIT_ID" val="diagram20233201_2*l_h_f*1_2_1"/>
  <p:tag name="KSO_WM_TEMPLATE_CATEGORY" val="diagram"/>
  <p:tag name="KSO_WM_TEMPLATE_INDEX" val="20233201"/>
  <p:tag name="KSO_WM_UNIT_LAYERLEVEL" val="1_1_1"/>
  <p:tag name="KSO_WM_TAG_VERSION" val="3.0"/>
  <p:tag name="KSO_WM_BEAUTIFY_FLAG" val="#wm#"/>
  <p:tag name="KSO_WM_UNIT_TEXT_FILL_FORE_SCHEMECOLOR_INDEX_BRIGHTNESS" val="0.25"/>
  <p:tag name="KSO_WM_UNIT_TEXT_FILL_TYPE" val="1"/>
  <p:tag name="KSO_WM_DIAGRAM_GROUP_CODE" val="l1-1"/>
  <p:tag name="KSO_WM_DIAGRAM_VERSION" val="3"/>
  <p:tag name="KSO_WM_DIAGRAM_COLOR_TRICK" val="1"/>
  <p:tag name="KSO_WM_DIAGRAM_COLOR_TEXT_CAN_REMOVE" val="n"/>
  <p:tag name="KSO_WM_DIAGRAM_MAX_ITEMCNT" val="4"/>
  <p:tag name="KSO_WM_DIAGRAM_MIN_ITEMCNT" val="2"/>
  <p:tag name="KSO_WM_DIAGRAM_VIRTUALLY_FRAME" val="{&quot;height&quot;:402.11456692913384,&quot;left&quot;:-1.0474803149606298,&quot;top&quot;:129.8788188976378,&quot;width&quot;:961.0486614173229}"/>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文本内容，简明扼要地阐述您的观点。根据需要可酌情增减文字，以便观者准确地理解您传达的正文内容思想。单击此处添加文本具体内容，简明扼要地阐述您的观点。根据需要可酌情增减文字，以便观者准确地理解您传达的正文内容思想。单击此处添加文本具体内容，简明扼要地阐述您的观点。"/>
</p:tagLst>
</file>

<file path=ppt/tags/tag137.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2_1"/>
  <p:tag name="KSO_WM_UNIT_ID" val="diagram20233201_2*l_h_a*1_2_1"/>
  <p:tag name="KSO_WM_TEMPLATE_CATEGORY" val="diagram"/>
  <p:tag name="KSO_WM_TEMPLATE_INDEX" val="20233201"/>
  <p:tag name="KSO_WM_UNIT_LAYERLEVEL" val="1_1_1"/>
  <p:tag name="KSO_WM_TAG_VERSION" val="3.0"/>
  <p:tag name="KSO_WM_BEAUTIFY_FLAG" val="#wm#"/>
  <p:tag name="KSO_WM_UNIT_TEXT_FILL_FORE_SCHEMECOLOR_INDEX_BRIGHTNESS" val="0.15"/>
  <p:tag name="KSO_WM_UNIT_TEXT_FILL_TYPE" val="1"/>
  <p:tag name="KSO_WM_DIAGRAM_GROUP_CODE" val="l1-1"/>
  <p:tag name="KSO_WM_DIAGRAM_VERSION" val="3"/>
  <p:tag name="KSO_WM_DIAGRAM_COLOR_TRICK" val="1"/>
  <p:tag name="KSO_WM_DIAGRAM_COLOR_TEXT_CAN_REMOVE" val="n"/>
  <p:tag name="KSO_WM_DIAGRAM_MAX_ITEMCNT" val="4"/>
  <p:tag name="KSO_WM_DIAGRAM_MIN_ITEMCNT" val="2"/>
  <p:tag name="KSO_WM_DIAGRAM_VIRTUALLY_FRAME" val="{&quot;height&quot;:402.11456692913384,&quot;left&quot;:-1.0474803149606298,&quot;top&quot;:129.8788188976378,&quot;width&quot;:961.0486614173229}"/>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添加标题"/>
</p:tagLst>
</file>

<file path=ppt/tags/tag13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3201_2*l_h_i*1_2_2"/>
  <p:tag name="KSO_WM_TEMPLATE_CATEGORY" val="diagram"/>
  <p:tag name="KSO_WM_TEMPLATE_INDEX" val="20233201"/>
  <p:tag name="KSO_WM_UNIT_LAYERLEVEL" val="1_1_1"/>
  <p:tag name="KSO_WM_TAG_VERSION" val="3.0"/>
  <p:tag name="KSO_WM_DIAGRAM_GROUP_CODE" val="l1-1"/>
  <p:tag name="KSO_WM_UNIT_TYPE" val="l_h_i"/>
  <p:tag name="KSO_WM_UNIT_INDEX" val="1_2_2"/>
  <p:tag name="KSO_WM_DIAGRAM_VERSION" val="3"/>
  <p:tag name="KSO_WM_DIAGRAM_COLOR_TRICK" val="1"/>
  <p:tag name="KSO_WM_DIAGRAM_COLOR_TEXT_CAN_REMOVE" val="n"/>
  <p:tag name="KSO_WM_DIAGRAM_MAX_ITEMCNT" val="4"/>
  <p:tag name="KSO_WM_DIAGRAM_MIN_ITEMCNT" val="2"/>
  <p:tag name="KSO_WM_DIAGRAM_VIRTUALLY_FRAME" val="{&quot;height&quot;:402.11456692913384,&quot;left&quot;:-1.0474803149606298,&quot;top&quot;:129.8788188976378,&quot;width&quot;:961.0486614173229}"/>
  <p:tag name="KSO_WM_DIAGRAM_COLOR_MATCH_VALUE" val="{&quot;shape&quot;:{&quot;fill&quot;:{&quot;type&quot;:0},&quot;glow&quot;:{&quot;colorType&quot;:0},&quot;line&quot;:{&quot;solidLine&quot;:{&quot;brightness&quot;:0,&quot;colorType&quot;:1,&quot;foreColorIndex&quot;:5,&quot;transparency&quot;:0.20000000298023224},&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Lst>
</file>

<file path=ppt/tags/tag1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201_2*l_h_x*1_3_1"/>
  <p:tag name="KSO_WM_TEMPLATE_CATEGORY" val="diagram"/>
  <p:tag name="KSO_WM_TEMPLATE_INDEX" val="20233201"/>
  <p:tag name="KSO_WM_UNIT_LAYERLEVEL" val="1_1_1"/>
  <p:tag name="KSO_WM_TAG_VERSION" val="3.0"/>
  <p:tag name="KSO_WM_BEAUTIFY_FLAG" val="#wm#"/>
  <p:tag name="KSO_WM_UNIT_VALUE" val="118*130"/>
  <p:tag name="KSO_WM_DIAGRAM_GROUP_CODE" val="l1-1"/>
  <p:tag name="KSO_WM_UNIT_TYPE" val="l_h_x"/>
  <p:tag name="KSO_WM_UNIT_INDEX" val="1_3_1"/>
  <p:tag name="KSO_WM_DIAGRAM_VERSION" val="3"/>
  <p:tag name="KSO_WM_DIAGRAM_COLOR_TRICK" val="1"/>
  <p:tag name="KSO_WM_DIAGRAM_COLOR_TEXT_CAN_REMOVE" val="n"/>
  <p:tag name="KSO_WM_DIAGRAM_MAX_ITEMCNT" val="4"/>
  <p:tag name="KSO_WM_DIAGRAM_MIN_ITEMCNT" val="2"/>
  <p:tag name="KSO_WM_DIAGRAM_VIRTUALLY_FRAME" val="{&quot;height&quot;:402.11456692913384,&quot;left&quot;:-1.0474803149606298,&quot;top&quot;:129.8788188976378,&quot;width&quot;:961.0486614173229}"/>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Lst>
</file>

<file path=ppt/tags/tag14.xml><?xml version="1.0" encoding="utf-8"?>
<p:tagLst xmlns:p="http://schemas.openxmlformats.org/presentationml/2006/main">
  <p:tag name="KSO_WM_DIAGRAM_VIRTUALLY_FRAME" val="{&quot;height&quot;:197.63732283464566,&quot;left&quot;:203.38062992125984,&quot;top&quot;:181.53582677165355,&quot;width&quot;:553.2388188976378}"/>
</p:tagLst>
</file>

<file path=ppt/tags/tag1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201_2*l_h_x*1_1_1"/>
  <p:tag name="KSO_WM_TEMPLATE_CATEGORY" val="diagram"/>
  <p:tag name="KSO_WM_TEMPLATE_INDEX" val="20233201"/>
  <p:tag name="KSO_WM_UNIT_LAYERLEVEL" val="1_1_1"/>
  <p:tag name="KSO_WM_TAG_VERSION" val="3.0"/>
  <p:tag name="KSO_WM_BEAUTIFY_FLAG" val="#wm#"/>
  <p:tag name="KSO_WM_UNIT_VALUE" val="121*130"/>
  <p:tag name="KSO_WM_DIAGRAM_GROUP_CODE" val="l1-1"/>
  <p:tag name="KSO_WM_UNIT_TYPE" val="l_h_x"/>
  <p:tag name="KSO_WM_UNIT_INDEX" val="1_1_1"/>
  <p:tag name="KSO_WM_DIAGRAM_VERSION" val="3"/>
  <p:tag name="KSO_WM_DIAGRAM_COLOR_TRICK" val="1"/>
  <p:tag name="KSO_WM_DIAGRAM_COLOR_TEXT_CAN_REMOVE" val="n"/>
  <p:tag name="KSO_WM_DIAGRAM_MAX_ITEMCNT" val="4"/>
  <p:tag name="KSO_WM_DIAGRAM_MIN_ITEMCNT" val="2"/>
  <p:tag name="KSO_WM_DIAGRAM_VIRTUALLY_FRAME" val="{&quot;height&quot;:402.11456692913384,&quot;left&quot;:-1.0474803149606298,&quot;top&quot;:129.8788188976378,&quot;width&quot;:961.0486614173229}"/>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Lst>
</file>

<file path=ppt/tags/tag1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201_2*l_h_x*1_2_1"/>
  <p:tag name="KSO_WM_TEMPLATE_CATEGORY" val="diagram"/>
  <p:tag name="KSO_WM_TEMPLATE_INDEX" val="20233201"/>
  <p:tag name="KSO_WM_UNIT_LAYERLEVEL" val="1_1_1"/>
  <p:tag name="KSO_WM_TAG_VERSION" val="3.0"/>
  <p:tag name="KSO_WM_BEAUTIFY_FLAG" val="#wm#"/>
  <p:tag name="KSO_WM_UNIT_VALUE" val="130*130"/>
  <p:tag name="KSO_WM_DIAGRAM_GROUP_CODE" val="l1-1"/>
  <p:tag name="KSO_WM_UNIT_TYPE" val="l_h_x"/>
  <p:tag name="KSO_WM_UNIT_INDEX" val="1_2_1"/>
  <p:tag name="KSO_WM_DIAGRAM_VERSION" val="3"/>
  <p:tag name="KSO_WM_DIAGRAM_COLOR_TRICK" val="1"/>
  <p:tag name="KSO_WM_DIAGRAM_COLOR_TEXT_CAN_REMOVE" val="n"/>
  <p:tag name="KSO_WM_DIAGRAM_MAX_ITEMCNT" val="4"/>
  <p:tag name="KSO_WM_DIAGRAM_MIN_ITEMCNT" val="2"/>
  <p:tag name="KSO_WM_DIAGRAM_VIRTUALLY_FRAME" val="{&quot;height&quot;:402.11456692913384,&quot;left&quot;:-1.0474803149606298,&quot;top&quot;:129.8788188976378,&quot;width&quot;:961.0486614173229}"/>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Lst>
</file>

<file path=ppt/tags/tag142.xml><?xml version="1.0" encoding="utf-8"?>
<p:tagLst xmlns:p="http://schemas.openxmlformats.org/presentationml/2006/main">
  <p:tag name="KSO_WM_TEMPLATE_MASTER_TYPE" val="0"/>
  <p:tag name="KSO_WM_TEMPLATE_COLOR_TYPE" val="0"/>
  <p:tag name="KSO_WM_SLIDE_TYPE" val="text"/>
  <p:tag name="KSO_WM_SLIDE_SUBTYPE" val="diag"/>
  <p:tag name="KSO_WM_BEAUTIFY_FLAG" val="#wm#"/>
  <p:tag name="KSO_WM_TEMPLATE_CATEGORY" val="custom"/>
  <p:tag name="KSO_WM_SLIDE_LAYOUT" val="a_l"/>
  <p:tag name="KSO_WM_SLIDE_LAYOUT_CNT" val="1_1"/>
  <p:tag name="KSO_WM_DIAGRAM_GROUP_CODE" val="l1-1"/>
  <p:tag name="KSO_WM_SLIDE_DIAGTYPE" val="l"/>
  <p:tag name="KSO_WM_SLIDE_SIZE" val="961.049*402.115"/>
  <p:tag name="KSO_WM_SLIDE_POSITION" val="-1.04748*129.879"/>
  <p:tag name="KSO_WM_TEMPLATE_INDEX" val="20233202"/>
  <p:tag name="KSO_WM_TEMPLATE_SUBCATEGORY" val="0"/>
  <p:tag name="KSO_WM_SLIDE_INDEX" val="1"/>
  <p:tag name="KSO_WM_TAG_VERSION" val="3.0"/>
  <p:tag name="KSO_WM_SLIDE_ID" val="custom20233202_1"/>
  <p:tag name="KSO_WM_SLIDE_ITEM_CNT" val="3"/>
</p:tagLst>
</file>

<file path=ppt/tags/tag143.xml><?xml version="1.0" encoding="utf-8"?>
<p:tagLst xmlns:p="http://schemas.openxmlformats.org/presentationml/2006/main">
  <p:tag name="KSO_WM_UNIT_HIGHLIGHT" val="0"/>
  <p:tag name="KSO_WM_UNIT_COMPATIBLE" val="0"/>
  <p:tag name="KSO_WM_UNIT_DIAGRAM_ISNUMVISUAL" val="0"/>
  <p:tag name="KSO_WM_UNIT_DIAGRAM_ISREFERUNIT" val="0"/>
  <p:tag name="KSO_WM_TEMPLATE_CATEGORY" val="custom"/>
  <p:tag name="KSO_WM_UNIT_LAYERLEVEL" val="1"/>
  <p:tag name="KSO_WM_TAG_VERSION" val="3.0"/>
  <p:tag name="KSO_WM_BEAUTIFY_FLAG" val="#wm#"/>
  <p:tag name="KSO_WM_UNIT_ISCONTENTSTITLE" val="0"/>
  <p:tag name="KSO_WM_UNIT_ISNUMDGMTITLE" val="0"/>
  <p:tag name="KSO_WM_UNIT_NOCLEAR" val="0"/>
  <p:tag name="KSO_WM_UNIT_VALUE" val="29"/>
  <p:tag name="KSO_WM_DIAGRAM_GROUP_CODE" val="l1-1"/>
  <p:tag name="KSO_WM_UNIT_TYPE" val="a"/>
  <p:tag name="KSO_WM_UNIT_INDEX" val="1"/>
  <p:tag name="KSO_WM_TEMPLATE_INDEX" val="20233202"/>
  <p:tag name="KSO_WM_UNIT_ID" val="custom20233202_1*a*1"/>
  <p:tag name="KSO_WM_UNIT_TEXT_FILL_FORE_SCHEMECOLOR_INDEX" val="13"/>
  <p:tag name="KSO_WM_UNIT_TEXT_FILL_TYPE" val="1"/>
  <p:tag name="KSO_WM_UNIT_USESOURCEFORMAT_APPLY" val="1"/>
  <p:tag name="KSO_WM_UNIT_PRESET_TEXT" val="单击此处添加标题"/>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201_2*l_i*1_1"/>
  <p:tag name="KSO_WM_TEMPLATE_CATEGORY" val="diagram"/>
  <p:tag name="KSO_WM_TEMPLATE_INDEX" val="20233201"/>
  <p:tag name="KSO_WM_UNIT_LAYERLEVEL" val="1_1"/>
  <p:tag name="KSO_WM_TAG_VERSION" val="3.0"/>
  <p:tag name="KSO_WM_BEAUTIFY_FLAG" val="#wm#"/>
  <p:tag name="KSO_WM_DIAGRAM_GROUP_CODE" val="l1-1"/>
  <p:tag name="KSO_WM_UNIT_TYPE" val="l_i"/>
  <p:tag name="KSO_WM_UNIT_INDEX" val="1_1"/>
  <p:tag name="KSO_WM_DIAGRAM_VERSION" val="3"/>
  <p:tag name="KSO_WM_DIAGRAM_COLOR_TRICK" val="1"/>
  <p:tag name="KSO_WM_DIAGRAM_COLOR_TEXT_CAN_REMOVE" val="n"/>
  <p:tag name="KSO_WM_DIAGRAM_MAX_ITEMCNT" val="4"/>
  <p:tag name="KSO_WM_DIAGRAM_MIN_ITEMCNT" val="2"/>
  <p:tag name="KSO_WM_DIAGRAM_VIRTUALLY_FRAME" val="{&quot;height&quot;:402.11456692913384,&quot;left&quot;:-1.0474803149606298,&quot;top&quot;:129.8788188976378,&quot;width&quot;:961.0486614173229}"/>
  <p:tag name="KSO_WM_DIAGRAM_COLOR_MATCH_VALUE" val="{&quot;shape&quot;:{&quot;fill&quot;:{&quot;gradient&quot;:[{&quot;brightness&quot;:0,&quot;colorType&quot;:1,&quot;foreColorIndex&quot;:5,&quot;pos&quot;:0,&quot;transparency&quot;:0},{&quot;brightness&quot;:0,&quot;colorType&quot;:1,&quot;foreColorIndex&quot;:5,&quot;pos&quot;:1,&quot;transparency&quot;:0.20000000298023224}],&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Lst>
</file>

<file path=ppt/tags/tag145.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3_1"/>
  <p:tag name="KSO_WM_UNIT_ID" val="diagram20233201_2*l_h_f*1_3_1"/>
  <p:tag name="KSO_WM_TEMPLATE_CATEGORY" val="diagram"/>
  <p:tag name="KSO_WM_TEMPLATE_INDEX" val="20233201"/>
  <p:tag name="KSO_WM_UNIT_LAYERLEVEL" val="1_1_1"/>
  <p:tag name="KSO_WM_TAG_VERSION" val="3.0"/>
  <p:tag name="KSO_WM_BEAUTIFY_FLAG" val="#wm#"/>
  <p:tag name="KSO_WM_UNIT_TEXT_FILL_FORE_SCHEMECOLOR_INDEX_BRIGHTNESS" val="0.25"/>
  <p:tag name="KSO_WM_UNIT_TEXT_FILL_TYPE" val="1"/>
  <p:tag name="KSO_WM_DIAGRAM_GROUP_CODE" val="l1-1"/>
  <p:tag name="KSO_WM_DIAGRAM_VERSION" val="3"/>
  <p:tag name="KSO_WM_DIAGRAM_COLOR_TRICK" val="1"/>
  <p:tag name="KSO_WM_DIAGRAM_COLOR_TEXT_CAN_REMOVE" val="n"/>
  <p:tag name="KSO_WM_DIAGRAM_MAX_ITEMCNT" val="4"/>
  <p:tag name="KSO_WM_DIAGRAM_MIN_ITEMCNT" val="2"/>
  <p:tag name="KSO_WM_DIAGRAM_VIRTUALLY_FRAME" val="{&quot;height&quot;:402.11456692913384,&quot;left&quot;:-1.0474803149606298,&quot;top&quot;:129.8788188976378,&quot;width&quot;:961.0486614173229}"/>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文本内容，简明扼要地阐述您的观点。根据需要可酌情增减文字，以便观者准确地理解您传达的正文内容思想。单击此处添加文本具体内容，简明扼要地阐述您的观点。根据需要可酌情增减文字，以便观者准确地理解您传达的正文内容思想。单击此处添加文本具体内容，简明扼要地阐述您的观点。"/>
</p:tagLst>
</file>

<file path=ppt/tags/tag146.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3_1"/>
  <p:tag name="KSO_WM_UNIT_ID" val="diagram20233201_2*l_h_a*1_3_1"/>
  <p:tag name="KSO_WM_TEMPLATE_CATEGORY" val="diagram"/>
  <p:tag name="KSO_WM_TEMPLATE_INDEX" val="20233201"/>
  <p:tag name="KSO_WM_UNIT_LAYERLEVEL" val="1_1_1"/>
  <p:tag name="KSO_WM_TAG_VERSION" val="3.0"/>
  <p:tag name="KSO_WM_BEAUTIFY_FLAG" val="#wm#"/>
  <p:tag name="KSO_WM_UNIT_TEXT_FILL_FORE_SCHEMECOLOR_INDEX_BRIGHTNESS" val="0.15"/>
  <p:tag name="KSO_WM_UNIT_TEXT_FILL_TYPE" val="1"/>
  <p:tag name="KSO_WM_DIAGRAM_GROUP_CODE" val="l1-1"/>
  <p:tag name="KSO_WM_DIAGRAM_VERSION" val="3"/>
  <p:tag name="KSO_WM_DIAGRAM_COLOR_TRICK" val="1"/>
  <p:tag name="KSO_WM_DIAGRAM_COLOR_TEXT_CAN_REMOVE" val="n"/>
  <p:tag name="KSO_WM_DIAGRAM_MAX_ITEMCNT" val="4"/>
  <p:tag name="KSO_WM_DIAGRAM_MIN_ITEMCNT" val="2"/>
  <p:tag name="KSO_WM_DIAGRAM_VIRTUALLY_FRAME" val="{&quot;height&quot;:402.11456692913384,&quot;left&quot;:-1.0474803149606298,&quot;top&quot;:129.8788188976378,&quot;width&quot;:961.0486614173229}"/>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添加标题"/>
</p:tagLst>
</file>

<file path=ppt/tags/tag14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3201_2*l_h_i*1_3_2"/>
  <p:tag name="KSO_WM_TEMPLATE_CATEGORY" val="diagram"/>
  <p:tag name="KSO_WM_TEMPLATE_INDEX" val="20233201"/>
  <p:tag name="KSO_WM_UNIT_LAYERLEVEL" val="1_1_1"/>
  <p:tag name="KSO_WM_TAG_VERSION" val="3.0"/>
  <p:tag name="KSO_WM_DIAGRAM_GROUP_CODE" val="l1-1"/>
  <p:tag name="KSO_WM_UNIT_TYPE" val="l_h_i"/>
  <p:tag name="KSO_WM_UNIT_INDEX" val="1_3_2"/>
  <p:tag name="KSO_WM_DIAGRAM_VERSION" val="3"/>
  <p:tag name="KSO_WM_DIAGRAM_COLOR_TRICK" val="1"/>
  <p:tag name="KSO_WM_DIAGRAM_COLOR_TEXT_CAN_REMOVE" val="n"/>
  <p:tag name="KSO_WM_DIAGRAM_MAX_ITEMCNT" val="4"/>
  <p:tag name="KSO_WM_DIAGRAM_MIN_ITEMCNT" val="2"/>
  <p:tag name="KSO_WM_DIAGRAM_VIRTUALLY_FRAME" val="{&quot;height&quot;:402.11456692913384,&quot;left&quot;:-1.0474803149606298,&quot;top&quot;:129.8788188976378,&quot;width&quot;:961.0486614173229}"/>
  <p:tag name="KSO_WM_DIAGRAM_COLOR_MATCH_VALUE" val="{&quot;shape&quot;:{&quot;fill&quot;:{&quot;type&quot;:0},&quot;glow&quot;:{&quot;colorType&quot;:0},&quot;line&quot;:{&quot;solidLine&quot;:{&quot;brightness&quot;:0,&quot;colorType&quot;:1,&quot;foreColorIndex&quot;:5,&quot;transparency&quot;:0.20000000298023224},&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Lst>
</file>

<file path=ppt/tags/tag148.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1_1"/>
  <p:tag name="KSO_WM_UNIT_ID" val="diagram20233201_2*l_h_f*1_1_1"/>
  <p:tag name="KSO_WM_TEMPLATE_CATEGORY" val="diagram"/>
  <p:tag name="KSO_WM_TEMPLATE_INDEX" val="20233201"/>
  <p:tag name="KSO_WM_UNIT_LAYERLEVEL" val="1_1_1"/>
  <p:tag name="KSO_WM_TAG_VERSION" val="3.0"/>
  <p:tag name="KSO_WM_BEAUTIFY_FLAG" val="#wm#"/>
  <p:tag name="KSO_WM_UNIT_TEXT_FILL_FORE_SCHEMECOLOR_INDEX_BRIGHTNESS" val="0.25"/>
  <p:tag name="KSO_WM_UNIT_TEXT_FILL_TYPE" val="1"/>
  <p:tag name="KSO_WM_DIAGRAM_GROUP_CODE" val="l1-1"/>
  <p:tag name="KSO_WM_DIAGRAM_VERSION" val="3"/>
  <p:tag name="KSO_WM_DIAGRAM_COLOR_TRICK" val="1"/>
  <p:tag name="KSO_WM_DIAGRAM_COLOR_TEXT_CAN_REMOVE" val="n"/>
  <p:tag name="KSO_WM_DIAGRAM_MAX_ITEMCNT" val="4"/>
  <p:tag name="KSO_WM_DIAGRAM_MIN_ITEMCNT" val="2"/>
  <p:tag name="KSO_WM_DIAGRAM_VIRTUALLY_FRAME" val="{&quot;height&quot;:402.11456692913384,&quot;left&quot;:-1.0474803149606298,&quot;top&quot;:129.8788188976378,&quot;width&quot;:961.0486614173229}"/>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文本内容，简明扼要地阐述您的观点。根据需要可酌情增减文字，以便观者准确地理解您传达的正文内容思想。单击此处添加文本具体内容，简明扼要地阐述您的观点。根据需要可酌情增减文字，以便观者准确地理解您传达的正文内容思想。单击此处添加文本具体内容，简明扼要地阐述您的观点。"/>
</p:tagLst>
</file>

<file path=ppt/tags/tag149.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1_1"/>
  <p:tag name="KSO_WM_UNIT_ID" val="diagram20233201_2*l_h_a*1_1_1"/>
  <p:tag name="KSO_WM_TEMPLATE_CATEGORY" val="diagram"/>
  <p:tag name="KSO_WM_TEMPLATE_INDEX" val="20233201"/>
  <p:tag name="KSO_WM_UNIT_LAYERLEVEL" val="1_1_1"/>
  <p:tag name="KSO_WM_TAG_VERSION" val="3.0"/>
  <p:tag name="KSO_WM_BEAUTIFY_FLAG" val="#wm#"/>
  <p:tag name="KSO_WM_UNIT_TEXT_FILL_FORE_SCHEMECOLOR_INDEX_BRIGHTNESS" val="0.15"/>
  <p:tag name="KSO_WM_UNIT_TEXT_FILL_TYPE" val="1"/>
  <p:tag name="KSO_WM_DIAGRAM_GROUP_CODE" val="l1-1"/>
  <p:tag name="KSO_WM_DIAGRAM_VERSION" val="3"/>
  <p:tag name="KSO_WM_DIAGRAM_COLOR_TRICK" val="1"/>
  <p:tag name="KSO_WM_DIAGRAM_COLOR_TEXT_CAN_REMOVE" val="n"/>
  <p:tag name="KSO_WM_DIAGRAM_MAX_ITEMCNT" val="4"/>
  <p:tag name="KSO_WM_DIAGRAM_MIN_ITEMCNT" val="2"/>
  <p:tag name="KSO_WM_DIAGRAM_VIRTUALLY_FRAME" val="{&quot;height&quot;:402.11456692913384,&quot;left&quot;:-1.0474803149606298,&quot;top&quot;:129.8788188976378,&quot;width&quot;:961.0486614173229}"/>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添加标题"/>
</p:tagLst>
</file>

<file path=ppt/tags/tag15.xml><?xml version="1.0" encoding="utf-8"?>
<p:tagLst xmlns:p="http://schemas.openxmlformats.org/presentationml/2006/main">
  <p:tag name="KSO_WM_DIAGRAM_VIRTUALLY_FRAME" val="{&quot;height&quot;:197.63732283464566,&quot;left&quot;:203.38062992125984,&quot;top&quot;:181.53582677165355,&quot;width&quot;:553.2388188976378}"/>
</p:tagLst>
</file>

<file path=ppt/tags/tag15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3201_2*l_h_i*1_1_1"/>
  <p:tag name="KSO_WM_TEMPLATE_CATEGORY" val="diagram"/>
  <p:tag name="KSO_WM_TEMPLATE_INDEX" val="20233201"/>
  <p:tag name="KSO_WM_UNIT_LAYERLEVEL" val="1_1_1"/>
  <p:tag name="KSO_WM_TAG_VERSION" val="3.0"/>
  <p:tag name="KSO_WM_DIAGRAM_GROUP_CODE" val="l1-1"/>
  <p:tag name="KSO_WM_UNIT_TYPE" val="l_h_i"/>
  <p:tag name="KSO_WM_UNIT_INDEX" val="1_1_1"/>
  <p:tag name="KSO_WM_DIAGRAM_VERSION" val="3"/>
  <p:tag name="KSO_WM_DIAGRAM_COLOR_TRICK" val="1"/>
  <p:tag name="KSO_WM_DIAGRAM_COLOR_TEXT_CAN_REMOVE" val="n"/>
  <p:tag name="KSO_WM_DIAGRAM_MAX_ITEMCNT" val="4"/>
  <p:tag name="KSO_WM_DIAGRAM_MIN_ITEMCNT" val="2"/>
  <p:tag name="KSO_WM_DIAGRAM_VIRTUALLY_FRAME" val="{&quot;height&quot;:402.11456692913384,&quot;left&quot;:-1.0474803149606298,&quot;top&quot;:129.8788188976378,&quot;width&quot;:961.0486614173229}"/>
  <p:tag name="KSO_WM_DIAGRAM_COLOR_MATCH_VALUE" val="{&quot;shape&quot;:{&quot;fill&quot;:{&quot;type&quot;:0},&quot;glow&quot;:{&quot;colorType&quot;:0},&quot;line&quot;:{&quot;solidLine&quot;:{&quot;brightness&quot;:0,&quot;colorType&quot;:1,&quot;foreColorIndex&quot;:5,&quot;transparency&quot;:0.20000000298023224},&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Lst>
</file>

<file path=ppt/tags/tag151.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2_1"/>
  <p:tag name="KSO_WM_UNIT_ID" val="diagram20233201_2*l_h_f*1_2_1"/>
  <p:tag name="KSO_WM_TEMPLATE_CATEGORY" val="diagram"/>
  <p:tag name="KSO_WM_TEMPLATE_INDEX" val="20233201"/>
  <p:tag name="KSO_WM_UNIT_LAYERLEVEL" val="1_1_1"/>
  <p:tag name="KSO_WM_TAG_VERSION" val="3.0"/>
  <p:tag name="KSO_WM_BEAUTIFY_FLAG" val="#wm#"/>
  <p:tag name="KSO_WM_UNIT_TEXT_FILL_FORE_SCHEMECOLOR_INDEX_BRIGHTNESS" val="0.25"/>
  <p:tag name="KSO_WM_UNIT_TEXT_FILL_TYPE" val="1"/>
  <p:tag name="KSO_WM_DIAGRAM_GROUP_CODE" val="l1-1"/>
  <p:tag name="KSO_WM_DIAGRAM_VERSION" val="3"/>
  <p:tag name="KSO_WM_DIAGRAM_COLOR_TRICK" val="1"/>
  <p:tag name="KSO_WM_DIAGRAM_COLOR_TEXT_CAN_REMOVE" val="n"/>
  <p:tag name="KSO_WM_DIAGRAM_MAX_ITEMCNT" val="4"/>
  <p:tag name="KSO_WM_DIAGRAM_MIN_ITEMCNT" val="2"/>
  <p:tag name="KSO_WM_DIAGRAM_VIRTUALLY_FRAME" val="{&quot;height&quot;:402.11456692913384,&quot;left&quot;:-1.0474803149606298,&quot;top&quot;:129.8788188976378,&quot;width&quot;:961.0486614173229}"/>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文本内容，简明扼要地阐述您的观点。根据需要可酌情增减文字，以便观者准确地理解您传达的正文内容思想。单击此处添加文本具体内容，简明扼要地阐述您的观点。根据需要可酌情增减文字，以便观者准确地理解您传达的正文内容思想。单击此处添加文本具体内容，简明扼要地阐述您的观点。"/>
</p:tagLst>
</file>

<file path=ppt/tags/tag152.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2_1"/>
  <p:tag name="KSO_WM_UNIT_ID" val="diagram20233201_2*l_h_a*1_2_1"/>
  <p:tag name="KSO_WM_TEMPLATE_CATEGORY" val="diagram"/>
  <p:tag name="KSO_WM_TEMPLATE_INDEX" val="20233201"/>
  <p:tag name="KSO_WM_UNIT_LAYERLEVEL" val="1_1_1"/>
  <p:tag name="KSO_WM_TAG_VERSION" val="3.0"/>
  <p:tag name="KSO_WM_BEAUTIFY_FLAG" val="#wm#"/>
  <p:tag name="KSO_WM_UNIT_TEXT_FILL_FORE_SCHEMECOLOR_INDEX_BRIGHTNESS" val="0.15"/>
  <p:tag name="KSO_WM_UNIT_TEXT_FILL_TYPE" val="1"/>
  <p:tag name="KSO_WM_DIAGRAM_GROUP_CODE" val="l1-1"/>
  <p:tag name="KSO_WM_DIAGRAM_VERSION" val="3"/>
  <p:tag name="KSO_WM_DIAGRAM_COLOR_TRICK" val="1"/>
  <p:tag name="KSO_WM_DIAGRAM_COLOR_TEXT_CAN_REMOVE" val="n"/>
  <p:tag name="KSO_WM_DIAGRAM_MAX_ITEMCNT" val="4"/>
  <p:tag name="KSO_WM_DIAGRAM_MIN_ITEMCNT" val="2"/>
  <p:tag name="KSO_WM_DIAGRAM_VIRTUALLY_FRAME" val="{&quot;height&quot;:402.11456692913384,&quot;left&quot;:-1.0474803149606298,&quot;top&quot;:129.8788188976378,&quot;width&quot;:961.0486614173229}"/>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添加标题"/>
</p:tagLst>
</file>

<file path=ppt/tags/tag15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3201_2*l_h_i*1_2_2"/>
  <p:tag name="KSO_WM_TEMPLATE_CATEGORY" val="diagram"/>
  <p:tag name="KSO_WM_TEMPLATE_INDEX" val="20233201"/>
  <p:tag name="KSO_WM_UNIT_LAYERLEVEL" val="1_1_1"/>
  <p:tag name="KSO_WM_TAG_VERSION" val="3.0"/>
  <p:tag name="KSO_WM_DIAGRAM_GROUP_CODE" val="l1-1"/>
  <p:tag name="KSO_WM_UNIT_TYPE" val="l_h_i"/>
  <p:tag name="KSO_WM_UNIT_INDEX" val="1_2_2"/>
  <p:tag name="KSO_WM_DIAGRAM_VERSION" val="3"/>
  <p:tag name="KSO_WM_DIAGRAM_COLOR_TRICK" val="1"/>
  <p:tag name="KSO_WM_DIAGRAM_COLOR_TEXT_CAN_REMOVE" val="n"/>
  <p:tag name="KSO_WM_DIAGRAM_MAX_ITEMCNT" val="4"/>
  <p:tag name="KSO_WM_DIAGRAM_MIN_ITEMCNT" val="2"/>
  <p:tag name="KSO_WM_DIAGRAM_VIRTUALLY_FRAME" val="{&quot;height&quot;:402.11456692913384,&quot;left&quot;:-1.0474803149606298,&quot;top&quot;:129.8788188976378,&quot;width&quot;:961.0486614173229}"/>
  <p:tag name="KSO_WM_DIAGRAM_COLOR_MATCH_VALUE" val="{&quot;shape&quot;:{&quot;fill&quot;:{&quot;type&quot;:0},&quot;glow&quot;:{&quot;colorType&quot;:0},&quot;line&quot;:{&quot;solidLine&quot;:{&quot;brightness&quot;:0,&quot;colorType&quot;:1,&quot;foreColorIndex&quot;:5,&quot;transparency&quot;:0.20000000298023224},&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201_2*l_h_x*1_3_1"/>
  <p:tag name="KSO_WM_TEMPLATE_CATEGORY" val="diagram"/>
  <p:tag name="KSO_WM_TEMPLATE_INDEX" val="20233201"/>
  <p:tag name="KSO_WM_UNIT_LAYERLEVEL" val="1_1_1"/>
  <p:tag name="KSO_WM_TAG_VERSION" val="3.0"/>
  <p:tag name="KSO_WM_BEAUTIFY_FLAG" val="#wm#"/>
  <p:tag name="KSO_WM_UNIT_VALUE" val="118*130"/>
  <p:tag name="KSO_WM_DIAGRAM_GROUP_CODE" val="l1-1"/>
  <p:tag name="KSO_WM_UNIT_TYPE" val="l_h_x"/>
  <p:tag name="KSO_WM_UNIT_INDEX" val="1_3_1"/>
  <p:tag name="KSO_WM_DIAGRAM_VERSION" val="3"/>
  <p:tag name="KSO_WM_DIAGRAM_COLOR_TRICK" val="1"/>
  <p:tag name="KSO_WM_DIAGRAM_COLOR_TEXT_CAN_REMOVE" val="n"/>
  <p:tag name="KSO_WM_DIAGRAM_MAX_ITEMCNT" val="4"/>
  <p:tag name="KSO_WM_DIAGRAM_MIN_ITEMCNT" val="2"/>
  <p:tag name="KSO_WM_DIAGRAM_VIRTUALLY_FRAME" val="{&quot;height&quot;:402.11456692913384,&quot;left&quot;:-1.0474803149606298,&quot;top&quot;:129.8788188976378,&quot;width&quot;:961.0486614173229}"/>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201_2*l_h_x*1_1_1"/>
  <p:tag name="KSO_WM_TEMPLATE_CATEGORY" val="diagram"/>
  <p:tag name="KSO_WM_TEMPLATE_INDEX" val="20233201"/>
  <p:tag name="KSO_WM_UNIT_LAYERLEVEL" val="1_1_1"/>
  <p:tag name="KSO_WM_TAG_VERSION" val="3.0"/>
  <p:tag name="KSO_WM_BEAUTIFY_FLAG" val="#wm#"/>
  <p:tag name="KSO_WM_UNIT_VALUE" val="121*130"/>
  <p:tag name="KSO_WM_DIAGRAM_GROUP_CODE" val="l1-1"/>
  <p:tag name="KSO_WM_UNIT_TYPE" val="l_h_x"/>
  <p:tag name="KSO_WM_UNIT_INDEX" val="1_1_1"/>
  <p:tag name="KSO_WM_DIAGRAM_VERSION" val="3"/>
  <p:tag name="KSO_WM_DIAGRAM_COLOR_TRICK" val="1"/>
  <p:tag name="KSO_WM_DIAGRAM_COLOR_TEXT_CAN_REMOVE" val="n"/>
  <p:tag name="KSO_WM_DIAGRAM_MAX_ITEMCNT" val="4"/>
  <p:tag name="KSO_WM_DIAGRAM_MIN_ITEMCNT" val="2"/>
  <p:tag name="KSO_WM_DIAGRAM_VIRTUALLY_FRAME" val="{&quot;height&quot;:402.11456692913384,&quot;left&quot;:-1.0474803149606298,&quot;top&quot;:129.8788188976378,&quot;width&quot;:961.0486614173229}"/>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201_2*l_h_x*1_2_1"/>
  <p:tag name="KSO_WM_TEMPLATE_CATEGORY" val="diagram"/>
  <p:tag name="KSO_WM_TEMPLATE_INDEX" val="20233201"/>
  <p:tag name="KSO_WM_UNIT_LAYERLEVEL" val="1_1_1"/>
  <p:tag name="KSO_WM_TAG_VERSION" val="3.0"/>
  <p:tag name="KSO_WM_BEAUTIFY_FLAG" val="#wm#"/>
  <p:tag name="KSO_WM_UNIT_VALUE" val="130*130"/>
  <p:tag name="KSO_WM_DIAGRAM_GROUP_CODE" val="l1-1"/>
  <p:tag name="KSO_WM_UNIT_TYPE" val="l_h_x"/>
  <p:tag name="KSO_WM_UNIT_INDEX" val="1_2_1"/>
  <p:tag name="KSO_WM_DIAGRAM_VERSION" val="3"/>
  <p:tag name="KSO_WM_DIAGRAM_COLOR_TRICK" val="1"/>
  <p:tag name="KSO_WM_DIAGRAM_COLOR_TEXT_CAN_REMOVE" val="n"/>
  <p:tag name="KSO_WM_DIAGRAM_MAX_ITEMCNT" val="4"/>
  <p:tag name="KSO_WM_DIAGRAM_MIN_ITEMCNT" val="2"/>
  <p:tag name="KSO_WM_DIAGRAM_VIRTUALLY_FRAME" val="{&quot;height&quot;:402.11456692913384,&quot;left&quot;:-1.0474803149606298,&quot;top&quot;:129.8788188976378,&quot;width&quot;:961.0486614173229}"/>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Lst>
</file>

<file path=ppt/tags/tag157.xml><?xml version="1.0" encoding="utf-8"?>
<p:tagLst xmlns:p="http://schemas.openxmlformats.org/presentationml/2006/main">
  <p:tag name="KSO_WM_TEMPLATE_MASTER_TYPE" val="0"/>
  <p:tag name="KSO_WM_TEMPLATE_COLOR_TYPE" val="0"/>
  <p:tag name="KSO_WM_SLIDE_TYPE" val="text"/>
  <p:tag name="KSO_WM_SLIDE_SUBTYPE" val="diag"/>
  <p:tag name="KSO_WM_BEAUTIFY_FLAG" val="#wm#"/>
  <p:tag name="KSO_WM_TEMPLATE_CATEGORY" val="custom"/>
  <p:tag name="KSO_WM_SLIDE_LAYOUT" val="a_l"/>
  <p:tag name="KSO_WM_SLIDE_LAYOUT_CNT" val="1_1"/>
  <p:tag name="KSO_WM_DIAGRAM_GROUP_CODE" val="l1-1"/>
  <p:tag name="KSO_WM_SLIDE_DIAGTYPE" val="l"/>
  <p:tag name="KSO_WM_SLIDE_SIZE" val="961.049*402.115"/>
  <p:tag name="KSO_WM_SLIDE_POSITION" val="-1.04748*129.879"/>
  <p:tag name="KSO_WM_TEMPLATE_INDEX" val="20233202"/>
  <p:tag name="KSO_WM_TEMPLATE_SUBCATEGORY" val="0"/>
  <p:tag name="KSO_WM_SLIDE_INDEX" val="1"/>
  <p:tag name="KSO_WM_TAG_VERSION" val="3.0"/>
  <p:tag name="KSO_WM_SLIDE_ID" val="custom20233202_1"/>
  <p:tag name="KSO_WM_SLIDE_ITEM_CNT" val="3"/>
</p:tagLst>
</file>

<file path=ppt/tags/tag158.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31799_2*a*1"/>
  <p:tag name="KSO_WM_TEMPLATE_CATEGORY" val="diagram"/>
  <p:tag name="KSO_WM_TEMPLATE_INDEX" val="20231799"/>
  <p:tag name="KSO_WM_UNIT_LAYERLEVEL" val="1"/>
  <p:tag name="KSO_WM_TAG_VERSION" val="3.0"/>
  <p:tag name="KSO_WM_BEAUTIFY_FLAG" val="#wm#"/>
  <p:tag name="KSO_WM_UNIT_PRESET_TEXT" val="单击此处添加标题"/>
</p:tagLst>
</file>

<file path=ppt/tags/tag15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l_h_i"/>
  <p:tag name="KSO_WM_UNIT_INDEX" val="1_1_2"/>
  <p:tag name="KSO_WM_UNIT_ID" val="diagram20231799_2*l_h_i*1_1_2"/>
  <p:tag name="KSO_WM_TEMPLATE_CATEGORY" val="diagram"/>
  <p:tag name="KSO_WM_TEMPLATE_INDEX" val="20231799"/>
  <p:tag name="KSO_WM_UNIT_LAYERLEVEL" val="1_1_1"/>
  <p:tag name="KSO_WM_TAG_VERSION" val="3.0"/>
  <p:tag name="KSO_WM_DIAGRAM_GROUP_CODE" val="l1-1"/>
  <p:tag name="KSO_WM_DIAGRAM_VERSION" val="3"/>
  <p:tag name="KSO_WM_DIAGRAM_COLOR_TRICK" val="3"/>
  <p:tag name="KSO_WM_DIAGRAM_COLOR_TEXT_CAN_REMOVE" val="n"/>
  <p:tag name="KSO_WM_DIAGRAM_MAX_ITEMCNT" val="3"/>
  <p:tag name="KSO_WM_DIAGRAM_MIN_ITEMCNT" val="2"/>
  <p:tag name="KSO_WM_DIAGRAM_VIRTUALLY_FRAME" val="{&quot;height&quot;:375.5104675292969,&quot;left&quot;:54.80000549796996,&quot;top&quot;:110.41366387314683,&quot;width&quot;:850.400146484375}"/>
  <p:tag name="KSO_WM_DIAGRAM_COLOR_MATCH_VALUE" val="{&quot;shape&quot;:{&quot;fill&quot;:{&quot;solid&quot;:{&quot;brightness&quot;:0,&quot;colorType&quot;:1,&quot;foreColorIndex&quot;:5,&quot;transparency&quot;:0},&quot;type&quot;:1},&quot;glow&quot;:{&quot;colorType&quot;:0},&quot;line&quot;:{&quot;type&quot;:0},&quot;shadow&quot;:{&quot;brightness&quot;:-0.25,&quot;colorType&quot;:1,&quot;foreColorIndex&quot;:14,&quot;transparency&quot;:0.600000023841857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Lst>
</file>

<file path=ppt/tags/tag16.xml><?xml version="1.0" encoding="utf-8"?>
<p:tagLst xmlns:p="http://schemas.openxmlformats.org/presentationml/2006/main">
  <p:tag name="KSO_WM_DIAGRAM_VIRTUALLY_FRAME" val="{&quot;height&quot;:197.63732283464566,&quot;left&quot;:203.38062992125984,&quot;top&quot;:181.53582677165355,&quot;width&quot;:553.2388188976378}"/>
</p:tagLst>
</file>

<file path=ppt/tags/tag16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l_h_i"/>
  <p:tag name="KSO_WM_UNIT_INDEX" val="1_1_1"/>
  <p:tag name="KSO_WM_UNIT_ID" val="diagram20231799_2*l_h_i*1_1_1"/>
  <p:tag name="KSO_WM_TEMPLATE_CATEGORY" val="diagram"/>
  <p:tag name="KSO_WM_TEMPLATE_INDEX" val="20231799"/>
  <p:tag name="KSO_WM_UNIT_LAYERLEVEL" val="1_1_1"/>
  <p:tag name="KSO_WM_TAG_VERSION" val="3.0"/>
  <p:tag name="KSO_WM_DIAGRAM_GROUP_CODE" val="l1-1"/>
  <p:tag name="KSO_WM_DIAGRAM_VERSION" val="3"/>
  <p:tag name="KSO_WM_DIAGRAM_COLOR_TRICK" val="3"/>
  <p:tag name="KSO_WM_DIAGRAM_COLOR_TEXT_CAN_REMOVE" val="n"/>
  <p:tag name="KSO_WM_DIAGRAM_MAX_ITEMCNT" val="3"/>
  <p:tag name="KSO_WM_DIAGRAM_MIN_ITEMCNT" val="2"/>
  <p:tag name="KSO_WM_DIAGRAM_VIRTUALLY_FRAME" val="{&quot;height&quot;:375.5104675292969,&quot;left&quot;:54.80000549796996,&quot;top&quot;:110.41366387314683,&quot;width&quot;:850.400146484375}"/>
  <p:tag name="KSO_WM_DIAGRAM_COLOR_MATCH_VALUE" val="{&quot;shape&quot;:{&quot;fill&quot;:{&quot;solid&quot;:{&quot;brightness&quot;:0,&quot;colorType&quot;:2,&quot;rgb&quot;:&quot;#ffffff&quot;,&quot;transparency&quot;:0},&quot;type&quot;:1},&quot;glow&quot;:{&quot;colorType&quot;:0},&quot;line&quot;:{&quot;type&quot;:0},&quot;shadow&quot;:{&quot;brightness&quot;:0.25,&quot;colorType&quot;:1,&quot;foreColorIndex&quot;:13,&quot;transparency&quot;:0.8500000238418579},&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61.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1_1"/>
  <p:tag name="KSO_WM_UNIT_ID" val="diagram20231799_2*l_h_f*1_1_1"/>
  <p:tag name="KSO_WM_TEMPLATE_CATEGORY" val="diagram"/>
  <p:tag name="KSO_WM_TEMPLATE_INDEX" val="20231799"/>
  <p:tag name="KSO_WM_UNIT_LAYERLEVEL" val="1_1_1"/>
  <p:tag name="KSO_WM_TAG_VERSION" val="3.0"/>
  <p:tag name="KSO_WM_BEAUTIFY_FLAG" val="#wm#"/>
  <p:tag name="KSO_WM_UNIT_TEXT_FILL_FORE_SCHEMECOLOR_INDEX_BRIGHTNESS" val="0.15"/>
  <p:tag name="KSO_WM_UNIT_TEXT_FILL_TYPE" val="1"/>
  <p:tag name="KSO_WM_DIAGRAM_VERSION" val="3"/>
  <p:tag name="KSO_WM_DIAGRAM_COLOR_TRICK" val="3"/>
  <p:tag name="KSO_WM_DIAGRAM_COLOR_TEXT_CAN_REMOVE" val="n"/>
  <p:tag name="KSO_WM_DIAGRAM_GROUP_CODE" val="l1-1"/>
  <p:tag name="KSO_WM_DIAGRAM_MAX_ITEMCNT" val="3"/>
  <p:tag name="KSO_WM_DIAGRAM_MIN_ITEMCNT" val="2"/>
  <p:tag name="KSO_WM_DIAGRAM_VIRTUALLY_FRAME" val="{&quot;height&quot;:375.5104675292969,&quot;left&quot;:54.80000549796996,&quot;top&quot;:110.41366387314683,&quot;width&quot;:850.400146484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333333&quot;,&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文本具体内容，简明扼要地阐述您的观点。根据需要可酌情增减文字，以便观者准确地理解您传达的思想。单击此处添加文本具体内容，简明扼要地阐述您的观点。根据需要可酌情增减文字，以便观者准确地理解您传达的思想。"/>
</p:tagLst>
</file>

<file path=ppt/tags/tag162.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1_1"/>
  <p:tag name="KSO_WM_UNIT_ID" val="diagram20231799_2*l_h_a*1_1_1"/>
  <p:tag name="KSO_WM_TEMPLATE_CATEGORY" val="diagram"/>
  <p:tag name="KSO_WM_TEMPLATE_INDEX" val="20231799"/>
  <p:tag name="KSO_WM_UNIT_LAYERLEVEL" val="1_1_1"/>
  <p:tag name="KSO_WM_TAG_VERSION" val="3.0"/>
  <p:tag name="KSO_WM_BEAUTIFY_FLAG" val="#wm#"/>
  <p:tag name="KSO_WM_UNIT_TEXT_FILL_FORE_SCHEMECOLOR_INDEX_BRIGHTNESS" val="0.15"/>
  <p:tag name="KSO_WM_DIAGRAM_VERSION" val="3"/>
  <p:tag name="KSO_WM_DIAGRAM_COLOR_TRICK" val="3"/>
  <p:tag name="KSO_WM_DIAGRAM_COLOR_TEXT_CAN_REMOVE" val="n"/>
  <p:tag name="KSO_WM_DIAGRAM_GROUP_CODE" val="l1-1"/>
  <p:tag name="KSO_WM_DIAGRAM_MAX_ITEMCNT" val="3"/>
  <p:tag name="KSO_WM_DIAGRAM_MIN_ITEMCNT" val="2"/>
  <p:tag name="KSO_WM_DIAGRAM_VIRTUALLY_FRAME" val="{&quot;height&quot;:375.5104675292969,&quot;left&quot;:54.80000549796996,&quot;top&quot;:110.41366387314683,&quot;width&quot;:850.400146484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单击此处添加项标题"/>
</p:tagLst>
</file>

<file path=ppt/tags/tag16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l_h_i"/>
  <p:tag name="KSO_WM_UNIT_INDEX" val="1_2_2"/>
  <p:tag name="KSO_WM_UNIT_ID" val="diagram20231799_2*l_h_i*1_2_2"/>
  <p:tag name="KSO_WM_TEMPLATE_CATEGORY" val="diagram"/>
  <p:tag name="KSO_WM_TEMPLATE_INDEX" val="20231799"/>
  <p:tag name="KSO_WM_UNIT_LAYERLEVEL" val="1_1_1"/>
  <p:tag name="KSO_WM_TAG_VERSION" val="3.0"/>
  <p:tag name="KSO_WM_DIAGRAM_GROUP_CODE" val="l1-1"/>
  <p:tag name="KSO_WM_DIAGRAM_VERSION" val="3"/>
  <p:tag name="KSO_WM_DIAGRAM_COLOR_TRICK" val="3"/>
  <p:tag name="KSO_WM_DIAGRAM_COLOR_TEXT_CAN_REMOVE" val="n"/>
  <p:tag name="KSO_WM_DIAGRAM_MAX_ITEMCNT" val="3"/>
  <p:tag name="KSO_WM_DIAGRAM_MIN_ITEMCNT" val="2"/>
  <p:tag name="KSO_WM_DIAGRAM_VIRTUALLY_FRAME" val="{&quot;height&quot;:375.5104675292969,&quot;left&quot;:54.80000549796996,&quot;top&quot;:110.41366387314683,&quot;width&quot;:850.400146484375}"/>
  <p:tag name="KSO_WM_DIAGRAM_COLOR_MATCH_VALUE" val="{&quot;shape&quot;:{&quot;fill&quot;:{&quot;solid&quot;:{&quot;brightness&quot;:0,&quot;colorType&quot;:1,&quot;foreColorIndex&quot;:6,&quot;transparency&quot;:0},&quot;type&quot;:1},&quot;glow&quot;:{&quot;colorType&quot;:0},&quot;line&quot;:{&quot;type&quot;:0},&quot;shadow&quot;:{&quot;brightness&quot;:-0.25,&quot;colorType&quot;:1,&quot;foreColorIndex&quot;:14,&quot;transparency&quot;:0.600000023841857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6"/>
  <p:tag name="KSO_WM_UNIT_FILL_FORE_SCHEMECOLOR_INDEX_BRIGHTNESS" val="0"/>
</p:tagLst>
</file>

<file path=ppt/tags/tag16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l_h_i"/>
  <p:tag name="KSO_WM_UNIT_INDEX" val="1_2_1"/>
  <p:tag name="KSO_WM_UNIT_ID" val="diagram20231799_2*l_h_i*1_2_1"/>
  <p:tag name="KSO_WM_TEMPLATE_CATEGORY" val="diagram"/>
  <p:tag name="KSO_WM_TEMPLATE_INDEX" val="20231799"/>
  <p:tag name="KSO_WM_UNIT_LAYERLEVEL" val="1_1_1"/>
  <p:tag name="KSO_WM_TAG_VERSION" val="3.0"/>
  <p:tag name="KSO_WM_DIAGRAM_GROUP_CODE" val="l1-1"/>
  <p:tag name="KSO_WM_DIAGRAM_VERSION" val="3"/>
  <p:tag name="KSO_WM_DIAGRAM_COLOR_TRICK" val="3"/>
  <p:tag name="KSO_WM_DIAGRAM_COLOR_TEXT_CAN_REMOVE" val="n"/>
  <p:tag name="KSO_WM_DIAGRAM_MAX_ITEMCNT" val="3"/>
  <p:tag name="KSO_WM_DIAGRAM_MIN_ITEMCNT" val="2"/>
  <p:tag name="KSO_WM_DIAGRAM_VIRTUALLY_FRAME" val="{&quot;height&quot;:375.5104675292969,&quot;left&quot;:54.80000549796996,&quot;top&quot;:110.41366387314683,&quot;width&quot;:850.400146484375}"/>
  <p:tag name="KSO_WM_DIAGRAM_COLOR_MATCH_VALUE" val="{&quot;shape&quot;:{&quot;fill&quot;:{&quot;solid&quot;:{&quot;brightness&quot;:0,&quot;colorType&quot;:2,&quot;rgb&quot;:&quot;#ffffff&quot;,&quot;transparency&quot;:0},&quot;type&quot;:1},&quot;glow&quot;:{&quot;colorType&quot;:0},&quot;line&quot;:{&quot;type&quot;:0},&quot;shadow&quot;:{&quot;brightness&quot;:0.25,&quot;colorType&quot;:1,&quot;foreColorIndex&quot;:13,&quot;transparency&quot;:0.8500000238418579},&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65.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2_1"/>
  <p:tag name="KSO_WM_UNIT_ID" val="diagram20231799_2*l_h_f*1_2_1"/>
  <p:tag name="KSO_WM_TEMPLATE_CATEGORY" val="diagram"/>
  <p:tag name="KSO_WM_TEMPLATE_INDEX" val="20231799"/>
  <p:tag name="KSO_WM_UNIT_LAYERLEVEL" val="1_1_1"/>
  <p:tag name="KSO_WM_TAG_VERSION" val="3.0"/>
  <p:tag name="KSO_WM_BEAUTIFY_FLAG" val="#wm#"/>
  <p:tag name="KSO_WM_UNIT_TEXT_FILL_FORE_SCHEMECOLOR_INDEX_BRIGHTNESS" val="0.15"/>
  <p:tag name="KSO_WM_UNIT_TEXT_FILL_TYPE" val="1"/>
  <p:tag name="KSO_WM_DIAGRAM_VERSION" val="3"/>
  <p:tag name="KSO_WM_DIAGRAM_COLOR_TRICK" val="3"/>
  <p:tag name="KSO_WM_DIAGRAM_COLOR_TEXT_CAN_REMOVE" val="n"/>
  <p:tag name="KSO_WM_DIAGRAM_GROUP_CODE" val="l1-1"/>
  <p:tag name="KSO_WM_DIAGRAM_MAX_ITEMCNT" val="3"/>
  <p:tag name="KSO_WM_DIAGRAM_MIN_ITEMCNT" val="2"/>
  <p:tag name="KSO_WM_DIAGRAM_VIRTUALLY_FRAME" val="{&quot;height&quot;:375.5104675292969,&quot;left&quot;:54.80000549796996,&quot;top&quot;:110.41366387314683,&quot;width&quot;:850.400146484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333333&quot;,&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文本具体内容，简明扼要地阐述您的观点。根据需要可酌情增减文字，以便观者准确地理解您传达的思想。单击此处添加文本具体内容，简明扼要地阐述您的观点。根据需要可酌情增减文字，以便观者准确地理解您传达的思想。"/>
</p:tagLst>
</file>

<file path=ppt/tags/tag166.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2_1"/>
  <p:tag name="KSO_WM_UNIT_ID" val="diagram20231799_2*l_h_a*1_2_1"/>
  <p:tag name="KSO_WM_TEMPLATE_CATEGORY" val="diagram"/>
  <p:tag name="KSO_WM_TEMPLATE_INDEX" val="20231799"/>
  <p:tag name="KSO_WM_UNIT_LAYERLEVEL" val="1_1_1"/>
  <p:tag name="KSO_WM_TAG_VERSION" val="3.0"/>
  <p:tag name="KSO_WM_BEAUTIFY_FLAG" val="#wm#"/>
  <p:tag name="KSO_WM_UNIT_TEXT_FILL_FORE_SCHEMECOLOR_INDEX_BRIGHTNESS" val="0.15"/>
  <p:tag name="KSO_WM_DIAGRAM_VERSION" val="3"/>
  <p:tag name="KSO_WM_DIAGRAM_COLOR_TRICK" val="3"/>
  <p:tag name="KSO_WM_DIAGRAM_COLOR_TEXT_CAN_REMOVE" val="n"/>
  <p:tag name="KSO_WM_DIAGRAM_GROUP_CODE" val="l1-1"/>
  <p:tag name="KSO_WM_DIAGRAM_MAX_ITEMCNT" val="3"/>
  <p:tag name="KSO_WM_DIAGRAM_MIN_ITEMCNT" val="2"/>
  <p:tag name="KSO_WM_DIAGRAM_VIRTUALLY_FRAME" val="{&quot;height&quot;:375.5104675292969,&quot;left&quot;:54.80000549796996,&quot;top&quot;:110.41366387314683,&quot;width&quot;:850.400146484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单击此处添加项标题"/>
</p:tagLst>
</file>

<file path=ppt/tags/tag16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l_h_i"/>
  <p:tag name="KSO_WM_UNIT_INDEX" val="1_3_2"/>
  <p:tag name="KSO_WM_UNIT_ID" val="diagram20231799_2*l_h_i*1_3_2"/>
  <p:tag name="KSO_WM_TEMPLATE_CATEGORY" val="diagram"/>
  <p:tag name="KSO_WM_TEMPLATE_INDEX" val="20231799"/>
  <p:tag name="KSO_WM_UNIT_LAYERLEVEL" val="1_1_1"/>
  <p:tag name="KSO_WM_TAG_VERSION" val="3.0"/>
  <p:tag name="KSO_WM_DIAGRAM_GROUP_CODE" val="l1-1"/>
  <p:tag name="KSO_WM_DIAGRAM_VERSION" val="3"/>
  <p:tag name="KSO_WM_DIAGRAM_COLOR_TRICK" val="3"/>
  <p:tag name="KSO_WM_DIAGRAM_COLOR_TEXT_CAN_REMOVE" val="n"/>
  <p:tag name="KSO_WM_DIAGRAM_MAX_ITEMCNT" val="3"/>
  <p:tag name="KSO_WM_DIAGRAM_MIN_ITEMCNT" val="2"/>
  <p:tag name="KSO_WM_DIAGRAM_VIRTUALLY_FRAME" val="{&quot;height&quot;:375.5104675292969,&quot;left&quot;:54.80000549796996,&quot;top&quot;:110.41366387314683,&quot;width&quot;:850.400146484375}"/>
  <p:tag name="KSO_WM_DIAGRAM_COLOR_MATCH_VALUE" val="{&quot;shape&quot;:{&quot;fill&quot;:{&quot;solid&quot;:{&quot;brightness&quot;:0,&quot;colorType&quot;:1,&quot;foreColorIndex&quot;:7,&quot;transparency&quot;:0},&quot;type&quot;:1},&quot;glow&quot;:{&quot;colorType&quot;:0},&quot;line&quot;:{&quot;type&quot;:0},&quot;shadow&quot;:{&quot;brightness&quot;:-0.25,&quot;colorType&quot;:1,&quot;foreColorIndex&quot;:14,&quot;transparency&quot;:0.600000023841857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7"/>
  <p:tag name="KSO_WM_UNIT_FILL_FORE_SCHEMECOLOR_INDEX_BRIGHTNESS" val="0"/>
</p:tagLst>
</file>

<file path=ppt/tags/tag16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l_h_i"/>
  <p:tag name="KSO_WM_UNIT_INDEX" val="1_3_1"/>
  <p:tag name="KSO_WM_UNIT_ID" val="diagram20231799_2*l_h_i*1_3_1"/>
  <p:tag name="KSO_WM_TEMPLATE_CATEGORY" val="diagram"/>
  <p:tag name="KSO_WM_TEMPLATE_INDEX" val="20231799"/>
  <p:tag name="KSO_WM_UNIT_LAYERLEVEL" val="1_1_1"/>
  <p:tag name="KSO_WM_TAG_VERSION" val="3.0"/>
  <p:tag name="KSO_WM_DIAGRAM_GROUP_CODE" val="l1-1"/>
  <p:tag name="KSO_WM_DIAGRAM_VERSION" val="3"/>
  <p:tag name="KSO_WM_DIAGRAM_COLOR_TRICK" val="3"/>
  <p:tag name="KSO_WM_DIAGRAM_COLOR_TEXT_CAN_REMOVE" val="n"/>
  <p:tag name="KSO_WM_DIAGRAM_MAX_ITEMCNT" val="3"/>
  <p:tag name="KSO_WM_DIAGRAM_MIN_ITEMCNT" val="2"/>
  <p:tag name="KSO_WM_DIAGRAM_VIRTUALLY_FRAME" val="{&quot;height&quot;:375.5104675292969,&quot;left&quot;:54.80000549796996,&quot;top&quot;:110.41366387314683,&quot;width&quot;:850.400146484375}"/>
  <p:tag name="KSO_WM_DIAGRAM_COLOR_MATCH_VALUE" val="{&quot;shape&quot;:{&quot;fill&quot;:{&quot;solid&quot;:{&quot;brightness&quot;:0,&quot;colorType&quot;:2,&quot;rgb&quot;:&quot;#ffffff&quot;,&quot;transparency&quot;:0},&quot;type&quot;:1},&quot;glow&quot;:{&quot;colorType&quot;:0},&quot;line&quot;:{&quot;type&quot;:0},&quot;shadow&quot;:{&quot;brightness&quot;:0.25,&quot;colorType&quot;:1,&quot;foreColorIndex&quot;:13,&quot;transparency&quot;:0.8500000238418579},&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69.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3_1"/>
  <p:tag name="KSO_WM_UNIT_ID" val="diagram20231799_2*l_h_f*1_3_1"/>
  <p:tag name="KSO_WM_TEMPLATE_CATEGORY" val="diagram"/>
  <p:tag name="KSO_WM_TEMPLATE_INDEX" val="20231799"/>
  <p:tag name="KSO_WM_UNIT_LAYERLEVEL" val="1_1_1"/>
  <p:tag name="KSO_WM_TAG_VERSION" val="3.0"/>
  <p:tag name="KSO_WM_BEAUTIFY_FLAG" val="#wm#"/>
  <p:tag name="KSO_WM_UNIT_TEXT_FILL_FORE_SCHEMECOLOR_INDEX_BRIGHTNESS" val="0.15"/>
  <p:tag name="KSO_WM_UNIT_TEXT_FILL_TYPE" val="1"/>
  <p:tag name="KSO_WM_DIAGRAM_VERSION" val="3"/>
  <p:tag name="KSO_WM_DIAGRAM_COLOR_TRICK" val="3"/>
  <p:tag name="KSO_WM_DIAGRAM_COLOR_TEXT_CAN_REMOVE" val="n"/>
  <p:tag name="KSO_WM_DIAGRAM_GROUP_CODE" val="l1-1"/>
  <p:tag name="KSO_WM_DIAGRAM_MAX_ITEMCNT" val="3"/>
  <p:tag name="KSO_WM_DIAGRAM_MIN_ITEMCNT" val="2"/>
  <p:tag name="KSO_WM_DIAGRAM_VIRTUALLY_FRAME" val="{&quot;height&quot;:375.5104675292969,&quot;left&quot;:54.80000549796996,&quot;top&quot;:110.41366387314683,&quot;width&quot;:850.400146484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333333&quot;,&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文本具体内容，简明扼要地阐述您的观点。根据需要可酌情增减文字，以便观者准确地理解您传达的思想。单击此处添加文本具体内容，简明扼要地阐述您的观点。根据需要可酌情增减文字，以便观者准确地理解您传达的思想。"/>
</p:tagLst>
</file>

<file path=ppt/tags/tag17.xml><?xml version="1.0" encoding="utf-8"?>
<p:tagLst xmlns:p="http://schemas.openxmlformats.org/presentationml/2006/main">
  <p:tag name="KSO_WM_DIAGRAM_VIRTUALLY_FRAME" val="{&quot;height&quot;:197.63732283464566,&quot;left&quot;:203.38062992125984,&quot;top&quot;:181.53582677165355,&quot;width&quot;:553.2388188976378}"/>
</p:tagLst>
</file>

<file path=ppt/tags/tag170.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3_1"/>
  <p:tag name="KSO_WM_UNIT_ID" val="diagram20231799_2*l_h_a*1_3_1"/>
  <p:tag name="KSO_WM_TEMPLATE_CATEGORY" val="diagram"/>
  <p:tag name="KSO_WM_TEMPLATE_INDEX" val="20231799"/>
  <p:tag name="KSO_WM_UNIT_LAYERLEVEL" val="1_1_1"/>
  <p:tag name="KSO_WM_TAG_VERSION" val="3.0"/>
  <p:tag name="KSO_WM_BEAUTIFY_FLAG" val="#wm#"/>
  <p:tag name="KSO_WM_UNIT_TEXT_FILL_FORE_SCHEMECOLOR_INDEX_BRIGHTNESS" val="0.15"/>
  <p:tag name="KSO_WM_DIAGRAM_VERSION" val="3"/>
  <p:tag name="KSO_WM_DIAGRAM_COLOR_TRICK" val="3"/>
  <p:tag name="KSO_WM_DIAGRAM_COLOR_TEXT_CAN_REMOVE" val="n"/>
  <p:tag name="KSO_WM_DIAGRAM_GROUP_CODE" val="l1-1"/>
  <p:tag name="KSO_WM_DIAGRAM_MAX_ITEMCNT" val="3"/>
  <p:tag name="KSO_WM_DIAGRAM_MIN_ITEMCNT" val="2"/>
  <p:tag name="KSO_WM_DIAGRAM_VIRTUALLY_FRAME" val="{&quot;height&quot;:375.5104675292969,&quot;left&quot;:54.80000549796996,&quot;top&quot;:110.41366387314683,&quot;width&quot;:850.400146484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7,&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单击此处添加项标题"/>
</p:tagLst>
</file>

<file path=ppt/tags/tag171.xml><?xml version="1.0" encoding="utf-8"?>
<p:tagLst xmlns:p="http://schemas.openxmlformats.org/presentationml/2006/main">
  <p:tag name="KSO_WM_SLIDE_ID" val="diagram20231799_2"/>
  <p:tag name="KSO_WM_TEMPLATE_SUBCATEGORY" val="0"/>
  <p:tag name="KSO_WM_TEMPLATE_MASTER_TYPE" val="0"/>
  <p:tag name="KSO_WM_TEMPLATE_COLOR_TYPE" val="0"/>
  <p:tag name="KSO_WM_SLIDE_ITEM_CNT" val="3"/>
  <p:tag name="KSO_WM_SLIDE_INDEX" val="2"/>
  <p:tag name="KSO_WM_DIAGRAM_GROUP_CODE" val="l1-1"/>
  <p:tag name="KSO_WM_SLIDE_DIAGTYPE" val="l"/>
  <p:tag name="KSO_WM_TAG_VERSION" val="3.0"/>
  <p:tag name="KSO_WM_BEAUTIFY_FLAG" val="#wm#"/>
  <p:tag name="KSO_WM_TEMPLATE_CATEGORY" val="diagram"/>
  <p:tag name="KSO_WM_TEMPLATE_INDEX" val="20231799"/>
  <p:tag name="KSO_WM_SLIDE_LAYOUT" val="a_l"/>
  <p:tag name="KSO_WM_SLIDE_LAYOUT_CNT" val="1_1"/>
  <p:tag name="KSO_WM_SLIDE_TYPE" val="text"/>
  <p:tag name="KSO_WM_SLIDE_SUBTYPE" val="diag"/>
  <p:tag name="KSO_WM_SLIDE_SIZE" val="850.4*374.662"/>
  <p:tag name="KSO_WM_SLIDE_POSITION" val="54.8001*110.838"/>
  <p:tag name="KSO_WM_SPECIAL_SOURCE" val="bdnull"/>
</p:tagLst>
</file>

<file path=ppt/tags/tag172.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31799_2*a*1"/>
  <p:tag name="KSO_WM_TEMPLATE_CATEGORY" val="diagram"/>
  <p:tag name="KSO_WM_TEMPLATE_INDEX" val="20231799"/>
  <p:tag name="KSO_WM_UNIT_LAYERLEVEL" val="1"/>
  <p:tag name="KSO_WM_TAG_VERSION" val="3.0"/>
  <p:tag name="KSO_WM_BEAUTIFY_FLAG" val="#wm#"/>
  <p:tag name="KSO_WM_UNIT_PRESET_TEXT" val="单击此处添加标题"/>
</p:tagLst>
</file>

<file path=ppt/tags/tag17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l_h_i"/>
  <p:tag name="KSO_WM_UNIT_INDEX" val="1_1_2"/>
  <p:tag name="KSO_WM_UNIT_ID" val="diagram20231799_2*l_h_i*1_1_2"/>
  <p:tag name="KSO_WM_TEMPLATE_CATEGORY" val="diagram"/>
  <p:tag name="KSO_WM_TEMPLATE_INDEX" val="20231799"/>
  <p:tag name="KSO_WM_UNIT_LAYERLEVEL" val="1_1_1"/>
  <p:tag name="KSO_WM_TAG_VERSION" val="3.0"/>
  <p:tag name="KSO_WM_DIAGRAM_GROUP_CODE" val="l1-1"/>
  <p:tag name="KSO_WM_DIAGRAM_VERSION" val="3"/>
  <p:tag name="KSO_WM_DIAGRAM_COLOR_TRICK" val="3"/>
  <p:tag name="KSO_WM_DIAGRAM_COLOR_TEXT_CAN_REMOVE" val="n"/>
  <p:tag name="KSO_WM_DIAGRAM_MAX_ITEMCNT" val="3"/>
  <p:tag name="KSO_WM_DIAGRAM_MIN_ITEMCNT" val="2"/>
  <p:tag name="KSO_WM_DIAGRAM_VIRTUALLY_FRAME" val="{&quot;height&quot;:375.5104675292969,&quot;left&quot;:54.80000549796996,&quot;top&quot;:110.41366387314683,&quot;width&quot;:850.400146484375}"/>
  <p:tag name="KSO_WM_DIAGRAM_COLOR_MATCH_VALUE" val="{&quot;shape&quot;:{&quot;fill&quot;:{&quot;solid&quot;:{&quot;brightness&quot;:0,&quot;colorType&quot;:1,&quot;foreColorIndex&quot;:5,&quot;transparency&quot;:0},&quot;type&quot;:1},&quot;glow&quot;:{&quot;colorType&quot;:0},&quot;line&quot;:{&quot;type&quot;:0},&quot;shadow&quot;:{&quot;brightness&quot;:-0.25,&quot;colorType&quot;:1,&quot;foreColorIndex&quot;:14,&quot;transparency&quot;:0.600000023841857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Lst>
</file>

<file path=ppt/tags/tag17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l_h_i"/>
  <p:tag name="KSO_WM_UNIT_INDEX" val="1_1_1"/>
  <p:tag name="KSO_WM_UNIT_ID" val="diagram20231799_2*l_h_i*1_1_1"/>
  <p:tag name="KSO_WM_TEMPLATE_CATEGORY" val="diagram"/>
  <p:tag name="KSO_WM_TEMPLATE_INDEX" val="20231799"/>
  <p:tag name="KSO_WM_UNIT_LAYERLEVEL" val="1_1_1"/>
  <p:tag name="KSO_WM_TAG_VERSION" val="3.0"/>
  <p:tag name="KSO_WM_DIAGRAM_GROUP_CODE" val="l1-1"/>
  <p:tag name="KSO_WM_DIAGRAM_VERSION" val="3"/>
  <p:tag name="KSO_WM_DIAGRAM_COLOR_TRICK" val="3"/>
  <p:tag name="KSO_WM_DIAGRAM_COLOR_TEXT_CAN_REMOVE" val="n"/>
  <p:tag name="KSO_WM_DIAGRAM_MAX_ITEMCNT" val="3"/>
  <p:tag name="KSO_WM_DIAGRAM_MIN_ITEMCNT" val="2"/>
  <p:tag name="KSO_WM_DIAGRAM_VIRTUALLY_FRAME" val="{&quot;height&quot;:375.5104675292969,&quot;left&quot;:54.80000549796996,&quot;top&quot;:110.41366387314683,&quot;width&quot;:850.400146484375}"/>
  <p:tag name="KSO_WM_DIAGRAM_COLOR_MATCH_VALUE" val="{&quot;shape&quot;:{&quot;fill&quot;:{&quot;solid&quot;:{&quot;brightness&quot;:0,&quot;colorType&quot;:2,&quot;rgb&quot;:&quot;#ffffff&quot;,&quot;transparency&quot;:0},&quot;type&quot;:1},&quot;glow&quot;:{&quot;colorType&quot;:0},&quot;line&quot;:{&quot;type&quot;:0},&quot;shadow&quot;:{&quot;brightness&quot;:0.25,&quot;colorType&quot;:1,&quot;foreColorIndex&quot;:13,&quot;transparency&quot;:0.8500000238418579},&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75.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1_1"/>
  <p:tag name="KSO_WM_UNIT_ID" val="diagram20231799_2*l_h_f*1_1_1"/>
  <p:tag name="KSO_WM_TEMPLATE_CATEGORY" val="diagram"/>
  <p:tag name="KSO_WM_TEMPLATE_INDEX" val="20231799"/>
  <p:tag name="KSO_WM_UNIT_LAYERLEVEL" val="1_1_1"/>
  <p:tag name="KSO_WM_TAG_VERSION" val="3.0"/>
  <p:tag name="KSO_WM_BEAUTIFY_FLAG" val="#wm#"/>
  <p:tag name="KSO_WM_UNIT_TEXT_FILL_FORE_SCHEMECOLOR_INDEX_BRIGHTNESS" val="0.15"/>
  <p:tag name="KSO_WM_UNIT_TEXT_FILL_TYPE" val="1"/>
  <p:tag name="KSO_WM_DIAGRAM_VERSION" val="3"/>
  <p:tag name="KSO_WM_DIAGRAM_COLOR_TRICK" val="3"/>
  <p:tag name="KSO_WM_DIAGRAM_COLOR_TEXT_CAN_REMOVE" val="n"/>
  <p:tag name="KSO_WM_DIAGRAM_GROUP_CODE" val="l1-1"/>
  <p:tag name="KSO_WM_DIAGRAM_MAX_ITEMCNT" val="3"/>
  <p:tag name="KSO_WM_DIAGRAM_MIN_ITEMCNT" val="2"/>
  <p:tag name="KSO_WM_DIAGRAM_VIRTUALLY_FRAME" val="{&quot;height&quot;:375.5104675292969,&quot;left&quot;:54.80000549796996,&quot;top&quot;:110.41366387314683,&quot;width&quot;:850.400146484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333333&quot;,&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文本具体内容，简明扼要地阐述您的观点。根据需要可酌情增减文字，以便观者准确地理解您传达的思想。单击此处添加文本具体内容，简明扼要地阐述您的观点。根据需要可酌情增减文字，以便观者准确地理解您传达的思想。"/>
</p:tagLst>
</file>

<file path=ppt/tags/tag176.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1_1"/>
  <p:tag name="KSO_WM_UNIT_ID" val="diagram20231799_2*l_h_a*1_1_1"/>
  <p:tag name="KSO_WM_TEMPLATE_CATEGORY" val="diagram"/>
  <p:tag name="KSO_WM_TEMPLATE_INDEX" val="20231799"/>
  <p:tag name="KSO_WM_UNIT_LAYERLEVEL" val="1_1_1"/>
  <p:tag name="KSO_WM_TAG_VERSION" val="3.0"/>
  <p:tag name="KSO_WM_BEAUTIFY_FLAG" val="#wm#"/>
  <p:tag name="KSO_WM_UNIT_TEXT_FILL_FORE_SCHEMECOLOR_INDEX_BRIGHTNESS" val="0.15"/>
  <p:tag name="KSO_WM_DIAGRAM_VERSION" val="3"/>
  <p:tag name="KSO_WM_DIAGRAM_COLOR_TRICK" val="3"/>
  <p:tag name="KSO_WM_DIAGRAM_COLOR_TEXT_CAN_REMOVE" val="n"/>
  <p:tag name="KSO_WM_DIAGRAM_GROUP_CODE" val="l1-1"/>
  <p:tag name="KSO_WM_DIAGRAM_MAX_ITEMCNT" val="3"/>
  <p:tag name="KSO_WM_DIAGRAM_MIN_ITEMCNT" val="2"/>
  <p:tag name="KSO_WM_DIAGRAM_VIRTUALLY_FRAME" val="{&quot;height&quot;:375.5104675292969,&quot;left&quot;:54.80000549796996,&quot;top&quot;:110.41366387314683,&quot;width&quot;:850.400146484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单击此处添加项标题"/>
</p:tagLst>
</file>

<file path=ppt/tags/tag17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l_h_i"/>
  <p:tag name="KSO_WM_UNIT_INDEX" val="1_2_2"/>
  <p:tag name="KSO_WM_UNIT_ID" val="diagram20231799_2*l_h_i*1_2_2"/>
  <p:tag name="KSO_WM_TEMPLATE_CATEGORY" val="diagram"/>
  <p:tag name="KSO_WM_TEMPLATE_INDEX" val="20231799"/>
  <p:tag name="KSO_WM_UNIT_LAYERLEVEL" val="1_1_1"/>
  <p:tag name="KSO_WM_TAG_VERSION" val="3.0"/>
  <p:tag name="KSO_WM_DIAGRAM_GROUP_CODE" val="l1-1"/>
  <p:tag name="KSO_WM_DIAGRAM_VERSION" val="3"/>
  <p:tag name="KSO_WM_DIAGRAM_COLOR_TRICK" val="3"/>
  <p:tag name="KSO_WM_DIAGRAM_COLOR_TEXT_CAN_REMOVE" val="n"/>
  <p:tag name="KSO_WM_DIAGRAM_MAX_ITEMCNT" val="3"/>
  <p:tag name="KSO_WM_DIAGRAM_MIN_ITEMCNT" val="2"/>
  <p:tag name="KSO_WM_DIAGRAM_VIRTUALLY_FRAME" val="{&quot;height&quot;:375.5104675292969,&quot;left&quot;:54.80000549796996,&quot;top&quot;:110.41366387314683,&quot;width&quot;:850.400146484375}"/>
  <p:tag name="KSO_WM_DIAGRAM_COLOR_MATCH_VALUE" val="{&quot;shape&quot;:{&quot;fill&quot;:{&quot;solid&quot;:{&quot;brightness&quot;:0,&quot;colorType&quot;:1,&quot;foreColorIndex&quot;:6,&quot;transparency&quot;:0},&quot;type&quot;:1},&quot;glow&quot;:{&quot;colorType&quot;:0},&quot;line&quot;:{&quot;type&quot;:0},&quot;shadow&quot;:{&quot;brightness&quot;:-0.25,&quot;colorType&quot;:1,&quot;foreColorIndex&quot;:14,&quot;transparency&quot;:0.600000023841857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6"/>
  <p:tag name="KSO_WM_UNIT_FILL_FORE_SCHEMECOLOR_INDEX_BRIGHTNESS" val="0"/>
</p:tagLst>
</file>

<file path=ppt/tags/tag17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l_h_i"/>
  <p:tag name="KSO_WM_UNIT_INDEX" val="1_2_1"/>
  <p:tag name="KSO_WM_UNIT_ID" val="diagram20231799_2*l_h_i*1_2_1"/>
  <p:tag name="KSO_WM_TEMPLATE_CATEGORY" val="diagram"/>
  <p:tag name="KSO_WM_TEMPLATE_INDEX" val="20231799"/>
  <p:tag name="KSO_WM_UNIT_LAYERLEVEL" val="1_1_1"/>
  <p:tag name="KSO_WM_TAG_VERSION" val="3.0"/>
  <p:tag name="KSO_WM_DIAGRAM_GROUP_CODE" val="l1-1"/>
  <p:tag name="KSO_WM_DIAGRAM_VERSION" val="3"/>
  <p:tag name="KSO_WM_DIAGRAM_COLOR_TRICK" val="3"/>
  <p:tag name="KSO_WM_DIAGRAM_COLOR_TEXT_CAN_REMOVE" val="n"/>
  <p:tag name="KSO_WM_DIAGRAM_MAX_ITEMCNT" val="3"/>
  <p:tag name="KSO_WM_DIAGRAM_MIN_ITEMCNT" val="2"/>
  <p:tag name="KSO_WM_DIAGRAM_VIRTUALLY_FRAME" val="{&quot;height&quot;:375.5104675292969,&quot;left&quot;:54.80000549796996,&quot;top&quot;:110.41366387314683,&quot;width&quot;:850.400146484375}"/>
  <p:tag name="KSO_WM_DIAGRAM_COLOR_MATCH_VALUE" val="{&quot;shape&quot;:{&quot;fill&quot;:{&quot;solid&quot;:{&quot;brightness&quot;:0,&quot;colorType&quot;:2,&quot;rgb&quot;:&quot;#ffffff&quot;,&quot;transparency&quot;:0},&quot;type&quot;:1},&quot;glow&quot;:{&quot;colorType&quot;:0},&quot;line&quot;:{&quot;type&quot;:0},&quot;shadow&quot;:{&quot;brightness&quot;:0.25,&quot;colorType&quot;:1,&quot;foreColorIndex&quot;:13,&quot;transparency&quot;:0.8500000238418579},&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79.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2_1"/>
  <p:tag name="KSO_WM_UNIT_ID" val="diagram20231799_2*l_h_f*1_2_1"/>
  <p:tag name="KSO_WM_TEMPLATE_CATEGORY" val="diagram"/>
  <p:tag name="KSO_WM_TEMPLATE_INDEX" val="20231799"/>
  <p:tag name="KSO_WM_UNIT_LAYERLEVEL" val="1_1_1"/>
  <p:tag name="KSO_WM_TAG_VERSION" val="3.0"/>
  <p:tag name="KSO_WM_BEAUTIFY_FLAG" val="#wm#"/>
  <p:tag name="KSO_WM_UNIT_TEXT_FILL_FORE_SCHEMECOLOR_INDEX_BRIGHTNESS" val="0.15"/>
  <p:tag name="KSO_WM_UNIT_TEXT_FILL_TYPE" val="1"/>
  <p:tag name="KSO_WM_DIAGRAM_VERSION" val="3"/>
  <p:tag name="KSO_WM_DIAGRAM_COLOR_TRICK" val="3"/>
  <p:tag name="KSO_WM_DIAGRAM_COLOR_TEXT_CAN_REMOVE" val="n"/>
  <p:tag name="KSO_WM_DIAGRAM_GROUP_CODE" val="l1-1"/>
  <p:tag name="KSO_WM_DIAGRAM_MAX_ITEMCNT" val="3"/>
  <p:tag name="KSO_WM_DIAGRAM_MIN_ITEMCNT" val="2"/>
  <p:tag name="KSO_WM_DIAGRAM_VIRTUALLY_FRAME" val="{&quot;height&quot;:375.5104675292969,&quot;left&quot;:54.80000549796996,&quot;top&quot;:110.41366387314683,&quot;width&quot;:850.400146484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333333&quot;,&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文本具体内容，简明扼要地阐述您的观点。根据需要可酌情增减文字，以便观者准确地理解您传达的思想。单击此处添加文本具体内容，简明扼要地阐述您的观点。根据需要可酌情增减文字，以便观者准确地理解您传达的思想。"/>
</p:tagLst>
</file>

<file path=ppt/tags/tag18.xml><?xml version="1.0" encoding="utf-8"?>
<p:tagLst xmlns:p="http://schemas.openxmlformats.org/presentationml/2006/main">
  <p:tag name="KSO_WM_DIAGRAM_VIRTUALLY_FRAME" val="{&quot;height&quot;:197.63732283464566,&quot;left&quot;:203.38062992125984,&quot;top&quot;:181.53582677165355,&quot;width&quot;:553.2388188976378}"/>
</p:tagLst>
</file>

<file path=ppt/tags/tag180.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2_1"/>
  <p:tag name="KSO_WM_UNIT_ID" val="diagram20231799_2*l_h_a*1_2_1"/>
  <p:tag name="KSO_WM_TEMPLATE_CATEGORY" val="diagram"/>
  <p:tag name="KSO_WM_TEMPLATE_INDEX" val="20231799"/>
  <p:tag name="KSO_WM_UNIT_LAYERLEVEL" val="1_1_1"/>
  <p:tag name="KSO_WM_TAG_VERSION" val="3.0"/>
  <p:tag name="KSO_WM_BEAUTIFY_FLAG" val="#wm#"/>
  <p:tag name="KSO_WM_UNIT_TEXT_FILL_FORE_SCHEMECOLOR_INDEX_BRIGHTNESS" val="0.15"/>
  <p:tag name="KSO_WM_DIAGRAM_VERSION" val="3"/>
  <p:tag name="KSO_WM_DIAGRAM_COLOR_TRICK" val="3"/>
  <p:tag name="KSO_WM_DIAGRAM_COLOR_TEXT_CAN_REMOVE" val="n"/>
  <p:tag name="KSO_WM_DIAGRAM_GROUP_CODE" val="l1-1"/>
  <p:tag name="KSO_WM_DIAGRAM_MAX_ITEMCNT" val="3"/>
  <p:tag name="KSO_WM_DIAGRAM_MIN_ITEMCNT" val="2"/>
  <p:tag name="KSO_WM_DIAGRAM_VIRTUALLY_FRAME" val="{&quot;height&quot;:375.5104675292969,&quot;left&quot;:54.80000549796996,&quot;top&quot;:110.41366387314683,&quot;width&quot;:850.400146484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单击此处添加项标题"/>
</p:tagLst>
</file>

<file path=ppt/tags/tag18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l_h_i"/>
  <p:tag name="KSO_WM_UNIT_INDEX" val="1_3_2"/>
  <p:tag name="KSO_WM_UNIT_ID" val="diagram20231799_2*l_h_i*1_3_2"/>
  <p:tag name="KSO_WM_TEMPLATE_CATEGORY" val="diagram"/>
  <p:tag name="KSO_WM_TEMPLATE_INDEX" val="20231799"/>
  <p:tag name="KSO_WM_UNIT_LAYERLEVEL" val="1_1_1"/>
  <p:tag name="KSO_WM_TAG_VERSION" val="3.0"/>
  <p:tag name="KSO_WM_DIAGRAM_GROUP_CODE" val="l1-1"/>
  <p:tag name="KSO_WM_DIAGRAM_VERSION" val="3"/>
  <p:tag name="KSO_WM_DIAGRAM_COLOR_TRICK" val="3"/>
  <p:tag name="KSO_WM_DIAGRAM_COLOR_TEXT_CAN_REMOVE" val="n"/>
  <p:tag name="KSO_WM_DIAGRAM_MAX_ITEMCNT" val="3"/>
  <p:tag name="KSO_WM_DIAGRAM_MIN_ITEMCNT" val="2"/>
  <p:tag name="KSO_WM_DIAGRAM_VIRTUALLY_FRAME" val="{&quot;height&quot;:375.5104675292969,&quot;left&quot;:54.80000549796996,&quot;top&quot;:110.41366387314683,&quot;width&quot;:850.400146484375}"/>
  <p:tag name="KSO_WM_DIAGRAM_COLOR_MATCH_VALUE" val="{&quot;shape&quot;:{&quot;fill&quot;:{&quot;solid&quot;:{&quot;brightness&quot;:0,&quot;colorType&quot;:1,&quot;foreColorIndex&quot;:7,&quot;transparency&quot;:0},&quot;type&quot;:1},&quot;glow&quot;:{&quot;colorType&quot;:0},&quot;line&quot;:{&quot;type&quot;:0},&quot;shadow&quot;:{&quot;brightness&quot;:-0.25,&quot;colorType&quot;:1,&quot;foreColorIndex&quot;:14,&quot;transparency&quot;:0.600000023841857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7"/>
  <p:tag name="KSO_WM_UNIT_FILL_FORE_SCHEMECOLOR_INDEX_BRIGHTNESS" val="0"/>
</p:tagLst>
</file>

<file path=ppt/tags/tag18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l_h_i"/>
  <p:tag name="KSO_WM_UNIT_INDEX" val="1_3_1"/>
  <p:tag name="KSO_WM_UNIT_ID" val="diagram20231799_2*l_h_i*1_3_1"/>
  <p:tag name="KSO_WM_TEMPLATE_CATEGORY" val="diagram"/>
  <p:tag name="KSO_WM_TEMPLATE_INDEX" val="20231799"/>
  <p:tag name="KSO_WM_UNIT_LAYERLEVEL" val="1_1_1"/>
  <p:tag name="KSO_WM_TAG_VERSION" val="3.0"/>
  <p:tag name="KSO_WM_DIAGRAM_GROUP_CODE" val="l1-1"/>
  <p:tag name="KSO_WM_DIAGRAM_VERSION" val="3"/>
  <p:tag name="KSO_WM_DIAGRAM_COLOR_TRICK" val="3"/>
  <p:tag name="KSO_WM_DIAGRAM_COLOR_TEXT_CAN_REMOVE" val="n"/>
  <p:tag name="KSO_WM_DIAGRAM_MAX_ITEMCNT" val="3"/>
  <p:tag name="KSO_WM_DIAGRAM_MIN_ITEMCNT" val="2"/>
  <p:tag name="KSO_WM_DIAGRAM_VIRTUALLY_FRAME" val="{&quot;height&quot;:375.5104675292969,&quot;left&quot;:54.80000549796996,&quot;top&quot;:110.41366387314683,&quot;width&quot;:850.400146484375}"/>
  <p:tag name="KSO_WM_DIAGRAM_COLOR_MATCH_VALUE" val="{&quot;shape&quot;:{&quot;fill&quot;:{&quot;solid&quot;:{&quot;brightness&quot;:0,&quot;colorType&quot;:2,&quot;rgb&quot;:&quot;#ffffff&quot;,&quot;transparency&quot;:0},&quot;type&quot;:1},&quot;glow&quot;:{&quot;colorType&quot;:0},&quot;line&quot;:{&quot;type&quot;:0},&quot;shadow&quot;:{&quot;brightness&quot;:0.25,&quot;colorType&quot;:1,&quot;foreColorIndex&quot;:13,&quot;transparency&quot;:0.8500000238418579},&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183.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3_1"/>
  <p:tag name="KSO_WM_UNIT_ID" val="diagram20231799_2*l_h_f*1_3_1"/>
  <p:tag name="KSO_WM_TEMPLATE_CATEGORY" val="diagram"/>
  <p:tag name="KSO_WM_TEMPLATE_INDEX" val="20231799"/>
  <p:tag name="KSO_WM_UNIT_LAYERLEVEL" val="1_1_1"/>
  <p:tag name="KSO_WM_TAG_VERSION" val="3.0"/>
  <p:tag name="KSO_WM_BEAUTIFY_FLAG" val="#wm#"/>
  <p:tag name="KSO_WM_UNIT_TEXT_FILL_FORE_SCHEMECOLOR_INDEX_BRIGHTNESS" val="0.15"/>
  <p:tag name="KSO_WM_UNIT_TEXT_FILL_TYPE" val="1"/>
  <p:tag name="KSO_WM_DIAGRAM_VERSION" val="3"/>
  <p:tag name="KSO_WM_DIAGRAM_COLOR_TRICK" val="3"/>
  <p:tag name="KSO_WM_DIAGRAM_COLOR_TEXT_CAN_REMOVE" val="n"/>
  <p:tag name="KSO_WM_DIAGRAM_GROUP_CODE" val="l1-1"/>
  <p:tag name="KSO_WM_DIAGRAM_MAX_ITEMCNT" val="3"/>
  <p:tag name="KSO_WM_DIAGRAM_MIN_ITEMCNT" val="2"/>
  <p:tag name="KSO_WM_DIAGRAM_VIRTUALLY_FRAME" val="{&quot;height&quot;:375.5104675292969,&quot;left&quot;:54.80000549796996,&quot;top&quot;:110.41366387314683,&quot;width&quot;:850.400146484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333333&quot;,&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文本具体内容，简明扼要地阐述您的观点。根据需要可酌情增减文字，以便观者准确地理解您传达的思想。单击此处添加文本具体内容，简明扼要地阐述您的观点。根据需要可酌情增减文字，以便观者准确地理解您传达的思想。"/>
</p:tagLst>
</file>

<file path=ppt/tags/tag184.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3_1"/>
  <p:tag name="KSO_WM_UNIT_ID" val="diagram20231799_2*l_h_a*1_3_1"/>
  <p:tag name="KSO_WM_TEMPLATE_CATEGORY" val="diagram"/>
  <p:tag name="KSO_WM_TEMPLATE_INDEX" val="20231799"/>
  <p:tag name="KSO_WM_UNIT_LAYERLEVEL" val="1_1_1"/>
  <p:tag name="KSO_WM_TAG_VERSION" val="3.0"/>
  <p:tag name="KSO_WM_BEAUTIFY_FLAG" val="#wm#"/>
  <p:tag name="KSO_WM_UNIT_TEXT_FILL_FORE_SCHEMECOLOR_INDEX_BRIGHTNESS" val="0.15"/>
  <p:tag name="KSO_WM_DIAGRAM_VERSION" val="3"/>
  <p:tag name="KSO_WM_DIAGRAM_COLOR_TRICK" val="3"/>
  <p:tag name="KSO_WM_DIAGRAM_COLOR_TEXT_CAN_REMOVE" val="n"/>
  <p:tag name="KSO_WM_DIAGRAM_GROUP_CODE" val="l1-1"/>
  <p:tag name="KSO_WM_DIAGRAM_MAX_ITEMCNT" val="3"/>
  <p:tag name="KSO_WM_DIAGRAM_MIN_ITEMCNT" val="2"/>
  <p:tag name="KSO_WM_DIAGRAM_VIRTUALLY_FRAME" val="{&quot;height&quot;:375.5104675292969,&quot;left&quot;:54.80000549796996,&quot;top&quot;:110.41366387314683,&quot;width&quot;:850.400146484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7,&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单击此处添加项标题"/>
</p:tagLst>
</file>

<file path=ppt/tags/tag185.xml><?xml version="1.0" encoding="utf-8"?>
<p:tagLst xmlns:p="http://schemas.openxmlformats.org/presentationml/2006/main">
  <p:tag name="KSO_WM_SLIDE_ID" val="diagram20231799_2"/>
  <p:tag name="KSO_WM_TEMPLATE_SUBCATEGORY" val="0"/>
  <p:tag name="KSO_WM_TEMPLATE_MASTER_TYPE" val="0"/>
  <p:tag name="KSO_WM_TEMPLATE_COLOR_TYPE" val="0"/>
  <p:tag name="KSO_WM_SLIDE_ITEM_CNT" val="3"/>
  <p:tag name="KSO_WM_SLIDE_INDEX" val="2"/>
  <p:tag name="KSO_WM_DIAGRAM_GROUP_CODE" val="l1-1"/>
  <p:tag name="KSO_WM_SLIDE_DIAGTYPE" val="l"/>
  <p:tag name="KSO_WM_TAG_VERSION" val="3.0"/>
  <p:tag name="KSO_WM_BEAUTIFY_FLAG" val="#wm#"/>
  <p:tag name="KSO_WM_TEMPLATE_CATEGORY" val="diagram"/>
  <p:tag name="KSO_WM_TEMPLATE_INDEX" val="20231799"/>
  <p:tag name="KSO_WM_SLIDE_LAYOUT" val="a_l"/>
  <p:tag name="KSO_WM_SLIDE_LAYOUT_CNT" val="1_1"/>
  <p:tag name="KSO_WM_SLIDE_TYPE" val="text"/>
  <p:tag name="KSO_WM_SLIDE_SUBTYPE" val="diag"/>
  <p:tag name="KSO_WM_SLIDE_SIZE" val="850.4*374.662"/>
  <p:tag name="KSO_WM_SLIDE_POSITION" val="54.8001*110.838"/>
  <p:tag name="KSO_WM_SPECIAL_SOURCE" val="bdnull"/>
</p:tagLst>
</file>

<file path=ppt/tags/tag186.xml><?xml version="1.0" encoding="utf-8"?>
<p:tagLst xmlns:p="http://schemas.openxmlformats.org/presentationml/2006/main">
  <p:tag name="KSO_WM_BEAUTIFY_FLAG" val=""/>
</p:tagLst>
</file>

<file path=ppt/tags/tag187.xml><?xml version="1.0" encoding="utf-8"?>
<p:tagLst xmlns:p="http://schemas.openxmlformats.org/presentationml/2006/main">
  <p:tag name="KSO_WM_BEAUTIFY_FLAG" val=""/>
</p:tagLst>
</file>

<file path=ppt/tags/tag18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1"/>
  <p:tag name="KSO_WM_UNIT_ID" val="custom20233218_1*i*1"/>
  <p:tag name="KSO_WM_TEMPLATE_CATEGORY" val="custom"/>
  <p:tag name="KSO_WM_TEMPLATE_INDEX" val="20233218"/>
  <p:tag name="KSO_WM_UNIT_LAYERLEVEL" val="1"/>
  <p:tag name="KSO_WM_TAG_VERSION" val="3.0"/>
  <p:tag name="KSO_WM_BEAUTIFY_FLAG" val="#wm#"/>
</p:tagLst>
</file>

<file path=ppt/tags/tag18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2"/>
  <p:tag name="KSO_WM_UNIT_ID" val="custom20233218_1*i*2"/>
  <p:tag name="KSO_WM_TEMPLATE_CATEGORY" val="custom"/>
  <p:tag name="KSO_WM_TEMPLATE_INDEX" val="20233218"/>
  <p:tag name="KSO_WM_UNIT_LAYERLEVEL" val="1"/>
  <p:tag name="KSO_WM_TAG_VERSION" val="3.0"/>
  <p:tag name="KSO_WM_BEAUTIFY_FLAG" val="#wm#"/>
</p:tagLst>
</file>

<file path=ppt/tags/tag19.xml><?xml version="1.0" encoding="utf-8"?>
<p:tagLst xmlns:p="http://schemas.openxmlformats.org/presentationml/2006/main">
  <p:tag name="KSO_WM_DIAGRAM_VIRTUALLY_FRAME" val="{&quot;height&quot;:197.63732283464566,&quot;left&quot;:203.38062992125984,&quot;top&quot;:181.53582677165355,&quot;width&quot;:553.2388188976378}"/>
</p:tagLst>
</file>

<file path=ppt/tags/tag190.xml><?xml version="1.0" encoding="utf-8"?>
<p:tagLst xmlns:p="http://schemas.openxmlformats.org/presentationml/2006/main">
  <p:tag name="KSO_WM_UNIT_ISCONTENTSTITLE" val="0"/>
  <p:tag name="KSO_WM_UNIT_ISNUMDGMTITLE" val="0"/>
  <p:tag name="KSO_WM_UNIT_NOCLEAR" val="0"/>
  <p:tag name="KSO_WM_UNIT_VALUE" val="26"/>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TEMPLATE_CATEGORY" val="custom"/>
  <p:tag name="KSO_WM_UNIT_LAYERLEVEL" val="1"/>
  <p:tag name="KSO_WM_TAG_VERSION" val="3.0"/>
  <p:tag name="KSO_WM_BEAUTIFY_FLAG" val="#wm#"/>
  <p:tag name="KSO_WM_TEMPLATE_INDEX" val="20233218"/>
  <p:tag name="KSO_WM_UNIT_ID" val="custom20233218_1*a*1"/>
  <p:tag name="KSO_WM_UNIT_PRESET_TEXT" val="单击此处添加标题内容"/>
</p:tagLst>
</file>

<file path=ppt/tags/tag191.xml><?xml version="1.0" encoding="utf-8"?>
<p:tagLst xmlns:p="http://schemas.openxmlformats.org/presentationml/2006/main">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UNIT_TYPE" val="l_h_i"/>
  <p:tag name="KSO_WM_TEMPLATE_CATEGORY" val="diagram"/>
  <p:tag name="KSO_WM_TEMPLATE_INDEX" val="20233217"/>
  <p:tag name="KSO_WM_UNIT_LAYERLEVEL" val="1_1_1"/>
  <p:tag name="KSO_WM_TAG_VERSION" val="3.0"/>
  <p:tag name="KSO_WM_BEAUTIFY_FLAG" val="#wm#"/>
  <p:tag name="KSO_WM_UNIT_FILL_FORE_SCHEMECOLOR_INDEX" val="14"/>
  <p:tag name="KSO_WM_UNIT_FILL_FORE_SCHEMECOLOR_INDEX_BRIGHTNESS" val="0"/>
  <p:tag name="KSO_WM_UNIT_LINE_FORE_SCHEMECOLOR_INDEX" val="5"/>
  <p:tag name="KSO_WM_DIAGRAM_MAX_ITEMCNT" val="6"/>
  <p:tag name="KSO_WM_DIAGRAM_MIN_ITEMCNT" val="6"/>
  <p:tag name="KSO_WM_DIAGRAM_VIRTUALLY_FRAME" val="{&quot;height&quot;:361.09283464566926,&quot;left&quot;:54.74998984990161,&quot;top&quot;:132.9020472440945,&quot;width&quot;:851.107421875}"/>
  <p:tag name="KSO_WM_DIAGRAM_COLOR_MATCH_VALUE" val="{&quot;shape&quot;:{&quot;fill&quot;:{&quot;solid&quot;:{&quot;brightness&quot;:0,&quot;colorType&quot;:2,&quot;rgb&quot;:&quot;#ffffff&quot;,&quot;transparency&quot;:0},&quot;type&quot;:1},&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3217_1*l_h_i*1_1_2"/>
  <p:tag name="KSO_WM_UNIT_INDEX" val="1_1_2"/>
  <p:tag name="KSO_WM_DIAGRAM_GROUP_CODE" val="l1-1"/>
</p:tagLst>
</file>

<file path=ppt/tags/tag192.xml><?xml version="1.0" encoding="utf-8"?>
<p:tagLst xmlns:p="http://schemas.openxmlformats.org/presentationml/2006/main">
  <p:tag name="KSO_WM_DIAGRAM_VERSION" val="3"/>
  <p:tag name="KSO_WM_DIAGRAM_COLOR_TRICK" val="1"/>
  <p:tag name="KSO_WM_DIAGRAM_COLOR_TEXT_CAN_REMOVE" val="n"/>
  <p:tag name="KSO_WM_UNIT_SUBTYPE" val="a"/>
  <p:tag name="KSO_WM_UNIT_NOCLEAR" val="0"/>
  <p:tag name="KSO_WM_UNIT_HIGHLIGHT" val="0"/>
  <p:tag name="KSO_WM_UNIT_COMPATIBLE" val="0"/>
  <p:tag name="KSO_WM_UNIT_DIAGRAM_ISNUMVISUAL" val="0"/>
  <p:tag name="KSO_WM_UNIT_DIAGRAM_ISREFERUNIT" val="0"/>
  <p:tag name="KSO_WM_UNIT_TYPE" val="l_h_f"/>
  <p:tag name="KSO_WM_TEMPLATE_CATEGORY" val="diagram"/>
  <p:tag name="KSO_WM_TEMPLATE_INDEX" val="20233217"/>
  <p:tag name="KSO_WM_UNIT_LAYERLEVEL" val="1_1_1"/>
  <p:tag name="KSO_WM_TAG_VERSION" val="3.0"/>
  <p:tag name="KSO_WM_BEAUTIFY_FLAG" val="#wm#"/>
  <p:tag name="KSO_WM_DIAGRAM_MAX_ITEMCNT" val="6"/>
  <p:tag name="KSO_WM_DIAGRAM_MIN_ITEMCNT" val="6"/>
  <p:tag name="KSO_WM_DIAGRAM_VIRTUALLY_FRAME" val="{&quot;height&quot;:361.09283464566926,&quot;left&quot;:54.74998984990161,&quot;top&quot;:132.9020472440945,&quot;width&quot;:851.107421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212121&quot;,&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76"/>
  <p:tag name="KSO_WM_UNIT_TEXT_FILL_TYPE" val="1"/>
  <p:tag name="KSO_WM_UNIT_ID" val="diagram20233217_1*l_h_f*1_1_1"/>
  <p:tag name="KSO_WM_UNIT_INDEX" val="1_1_1"/>
  <p:tag name="KSO_WM_DIAGRAM_GROUP_CODE" val="l1-1"/>
  <p:tag name="KSO_WM_UNIT_PRESET_TEXT" val="单击此处添加文本具体内容，简明扼要地阐述您的内容观点。根据需要可酌情增减正文内容文字，以便观者准确地理解您传达的思想。单击此处添加你的文本内容"/>
</p:tagLst>
</file>

<file path=ppt/tags/tag193.xml><?xml version="1.0" encoding="utf-8"?>
<p:tagLst xmlns:p="http://schemas.openxmlformats.org/presentationml/2006/main">
  <p:tag name="KSO_WM_DIAGRAM_VERSION" val="3"/>
  <p:tag name="KSO_WM_DIAGRAM_COLOR_TRICK" val="1"/>
  <p:tag name="KSO_WM_DIAGRAM_COLOR_TEXT_CAN_REMOVE" val="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UNIT_TYPE" val="l_h_a"/>
  <p:tag name="KSO_WM_TEMPLATE_CATEGORY" val="diagram"/>
  <p:tag name="KSO_WM_TEMPLATE_INDEX" val="20233217"/>
  <p:tag name="KSO_WM_UNIT_LAYERLEVEL" val="1_1_1"/>
  <p:tag name="KSO_WM_TAG_VERSION" val="3.0"/>
  <p:tag name="KSO_WM_BEAUTIFY_FLAG" val="#wm#"/>
  <p:tag name="KSO_WM_DIAGRAM_MAX_ITEMCNT" val="6"/>
  <p:tag name="KSO_WM_DIAGRAM_MIN_ITEMCNT" val="6"/>
  <p:tag name="KSO_WM_DIAGRAM_VIRTUALLY_FRAME" val="{&quot;height&quot;:361.09283464566926,&quot;left&quot;:54.74998984990161,&quot;top&quot;:132.9020472440945,&quot;width&quot;:851.107421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16"/>
  <p:tag name="KSO_WM_UNIT_TEXT_FILL_FORE_SCHEMECOLOR_INDEX" val="1"/>
  <p:tag name="KSO_WM_UNIT_TEXT_FILL_TYPE" val="1"/>
  <p:tag name="KSO_WM_UNIT_ID" val="diagram20233217_1*l_h_a*1_1_1"/>
  <p:tag name="KSO_WM_UNIT_INDEX" val="1_1_1"/>
  <p:tag name="KSO_WM_DIAGRAM_GROUP_CODE" val="l1-1"/>
  <p:tag name="KSO_WM_UNIT_PRESET_TEXT" val="此处添加项标题"/>
</p:tagLst>
</file>

<file path=ppt/tags/tag194.xml><?xml version="1.0" encoding="utf-8"?>
<p:tagLst xmlns:p="http://schemas.openxmlformats.org/presentationml/2006/main">
  <p:tag name="KSO_WM_DIAGRAM_VERSION" val="3"/>
  <p:tag name="KSO_WM_DIAGRAM_COLOR_TRICK" val="1"/>
  <p:tag name="KSO_WM_DIAGRAM_COLOR_TEXT_CAN_REMOVE" val="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UNIT_TYPE" val="l_h_i"/>
  <p:tag name="KSO_WM_TEMPLATE_CATEGORY" val="diagram"/>
  <p:tag name="KSO_WM_TEMPLATE_INDEX" val="20233217"/>
  <p:tag name="KSO_WM_UNIT_LAYERLEVEL" val="1_1_1"/>
  <p:tag name="KSO_WM_TAG_VERSION" val="3.0"/>
  <p:tag name="KSO_WM_BEAUTIFY_FLAG" val="#wm#"/>
  <p:tag name="KSO_WM_DIAGRAM_MAX_ITEMCNT" val="6"/>
  <p:tag name="KSO_WM_DIAGRAM_MIN_ITEMCNT" val="6"/>
  <p:tag name="KSO_WM_DIAGRAM_VIRTUALLY_FRAME" val="{&quot;height&quot;:361.09283464566926,&quot;left&quot;:54.74998984990161,&quot;top&quot;:132.9020472440945,&quot;width&quot;:851.107421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SUBTYPE" val="d"/>
  <p:tag name="KSO_WM_UNIT_TEXT_FILL_FORE_SCHEMECOLOR_INDEX" val="1"/>
  <p:tag name="KSO_WM_UNIT_TEXT_FILL_TYPE" val="1"/>
  <p:tag name="KSO_WM_UNIT_ID" val="diagram20233217_1*l_h_i*1_1_1"/>
  <p:tag name="KSO_WM_UNIT_INDEX" val="1_1_1"/>
  <p:tag name="KSO_WM_DIAGRAM_GROUP_CODE" val="l1-1"/>
  <p:tag name="KSO_WM_UNIT_PRESET_TEXT" val="01"/>
</p:tagLst>
</file>

<file path=ppt/tags/tag195.xml><?xml version="1.0" encoding="utf-8"?>
<p:tagLst xmlns:p="http://schemas.openxmlformats.org/presentationml/2006/main">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UNIT_TYPE" val="l_h_i"/>
  <p:tag name="KSO_WM_TEMPLATE_CATEGORY" val="diagram"/>
  <p:tag name="KSO_WM_TEMPLATE_INDEX" val="20233217"/>
  <p:tag name="KSO_WM_UNIT_LAYERLEVEL" val="1_1_1"/>
  <p:tag name="KSO_WM_TAG_VERSION" val="3.0"/>
  <p:tag name="KSO_WM_BEAUTIFY_FLAG" val="#wm#"/>
  <p:tag name="KSO_WM_UNIT_FILL_FORE_SCHEMECOLOR_INDEX" val="14"/>
  <p:tag name="KSO_WM_UNIT_FILL_FORE_SCHEMECOLOR_INDEX_BRIGHTNESS" val="0"/>
  <p:tag name="KSO_WM_UNIT_LINE_FORE_SCHEMECOLOR_INDEX" val="5"/>
  <p:tag name="KSO_WM_DIAGRAM_MAX_ITEMCNT" val="6"/>
  <p:tag name="KSO_WM_DIAGRAM_MIN_ITEMCNT" val="6"/>
  <p:tag name="KSO_WM_DIAGRAM_VIRTUALLY_FRAME" val="{&quot;height&quot;:361.09283464566926,&quot;left&quot;:54.74998984990161,&quot;top&quot;:132.9020472440945,&quot;width&quot;:851.107421875}"/>
  <p:tag name="KSO_WM_DIAGRAM_COLOR_MATCH_VALUE" val="{&quot;shape&quot;:{&quot;fill&quot;:{&quot;solid&quot;:{&quot;brightness&quot;:0,&quot;colorType&quot;:2,&quot;rgb&quot;:&quot;#ffffff&quot;,&quot;transparency&quot;:0},&quot;type&quot;:1},&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3217_1*l_h_i*1_2_2"/>
  <p:tag name="KSO_WM_UNIT_INDEX" val="1_2_2"/>
  <p:tag name="KSO_WM_DIAGRAM_GROUP_CODE" val="l1-1"/>
</p:tagLst>
</file>

<file path=ppt/tags/tag196.xml><?xml version="1.0" encoding="utf-8"?>
<p:tagLst xmlns:p="http://schemas.openxmlformats.org/presentationml/2006/main">
  <p:tag name="KSO_WM_DIAGRAM_VERSION" val="3"/>
  <p:tag name="KSO_WM_DIAGRAM_COLOR_TRICK" val="1"/>
  <p:tag name="KSO_WM_DIAGRAM_COLOR_TEXT_CAN_REMOVE" val="n"/>
  <p:tag name="KSO_WM_UNIT_SUBTYPE" val="a"/>
  <p:tag name="KSO_WM_UNIT_NOCLEAR" val="0"/>
  <p:tag name="KSO_WM_UNIT_HIGHLIGHT" val="0"/>
  <p:tag name="KSO_WM_UNIT_COMPATIBLE" val="0"/>
  <p:tag name="KSO_WM_UNIT_DIAGRAM_ISNUMVISUAL" val="0"/>
  <p:tag name="KSO_WM_UNIT_DIAGRAM_ISREFERUNIT" val="0"/>
  <p:tag name="KSO_WM_UNIT_TYPE" val="l_h_f"/>
  <p:tag name="KSO_WM_TEMPLATE_CATEGORY" val="diagram"/>
  <p:tag name="KSO_WM_TEMPLATE_INDEX" val="20233217"/>
  <p:tag name="KSO_WM_UNIT_LAYERLEVEL" val="1_1_1"/>
  <p:tag name="KSO_WM_TAG_VERSION" val="3.0"/>
  <p:tag name="KSO_WM_BEAUTIFY_FLAG" val="#wm#"/>
  <p:tag name="KSO_WM_DIAGRAM_MAX_ITEMCNT" val="6"/>
  <p:tag name="KSO_WM_DIAGRAM_MIN_ITEMCNT" val="6"/>
  <p:tag name="KSO_WM_DIAGRAM_VIRTUALLY_FRAME" val="{&quot;height&quot;:361.09283464566926,&quot;left&quot;:54.74998984990161,&quot;top&quot;:132.9020472440945,&quot;width&quot;:851.107421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212121&quot;,&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76"/>
  <p:tag name="KSO_WM_UNIT_TEXT_FILL_TYPE" val="1"/>
  <p:tag name="KSO_WM_UNIT_ID" val="diagram20233217_1*l_h_f*1_2_1"/>
  <p:tag name="KSO_WM_UNIT_INDEX" val="1_2_1"/>
  <p:tag name="KSO_WM_DIAGRAM_GROUP_CODE" val="l1-1"/>
  <p:tag name="KSO_WM_UNIT_PRESET_TEXT" val="单击此处添加文本具体内容，简明扼要地阐述您的内容观点。根据需要可酌情增减正文内容文字，以便观者准确地理解您传达的思想。单击此处添加你的文本内容"/>
</p:tagLst>
</file>

<file path=ppt/tags/tag197.xml><?xml version="1.0" encoding="utf-8"?>
<p:tagLst xmlns:p="http://schemas.openxmlformats.org/presentationml/2006/main">
  <p:tag name="KSO_WM_DIAGRAM_VERSION" val="3"/>
  <p:tag name="KSO_WM_DIAGRAM_COLOR_TRICK" val="1"/>
  <p:tag name="KSO_WM_DIAGRAM_COLOR_TEXT_CAN_REMOVE" val="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UNIT_TYPE" val="l_h_a"/>
  <p:tag name="KSO_WM_TEMPLATE_CATEGORY" val="diagram"/>
  <p:tag name="KSO_WM_TEMPLATE_INDEX" val="20233217"/>
  <p:tag name="KSO_WM_UNIT_LAYERLEVEL" val="1_1_1"/>
  <p:tag name="KSO_WM_TAG_VERSION" val="3.0"/>
  <p:tag name="KSO_WM_BEAUTIFY_FLAG" val="#wm#"/>
  <p:tag name="KSO_WM_DIAGRAM_MAX_ITEMCNT" val="6"/>
  <p:tag name="KSO_WM_DIAGRAM_MIN_ITEMCNT" val="6"/>
  <p:tag name="KSO_WM_DIAGRAM_VIRTUALLY_FRAME" val="{&quot;height&quot;:361.09283464566926,&quot;left&quot;:54.74998984990161,&quot;top&quot;:132.9020472440945,&quot;width&quot;:851.107421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16"/>
  <p:tag name="KSO_WM_UNIT_TEXT_FILL_FORE_SCHEMECOLOR_INDEX" val="1"/>
  <p:tag name="KSO_WM_UNIT_TEXT_FILL_TYPE" val="1"/>
  <p:tag name="KSO_WM_UNIT_ID" val="diagram20233217_1*l_h_a*1_2_1"/>
  <p:tag name="KSO_WM_UNIT_INDEX" val="1_2_1"/>
  <p:tag name="KSO_WM_DIAGRAM_GROUP_CODE" val="l1-1"/>
  <p:tag name="KSO_WM_UNIT_PRESET_TEXT" val="此处添加项标题"/>
</p:tagLst>
</file>

<file path=ppt/tags/tag198.xml><?xml version="1.0" encoding="utf-8"?>
<p:tagLst xmlns:p="http://schemas.openxmlformats.org/presentationml/2006/main">
  <p:tag name="KSO_WM_DIAGRAM_VERSION" val="3"/>
  <p:tag name="KSO_WM_DIAGRAM_COLOR_TRICK" val="1"/>
  <p:tag name="KSO_WM_DIAGRAM_COLOR_TEXT_CAN_REMOVE" val="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UNIT_TYPE" val="l_h_i"/>
  <p:tag name="KSO_WM_TEMPLATE_CATEGORY" val="diagram"/>
  <p:tag name="KSO_WM_TEMPLATE_INDEX" val="20233217"/>
  <p:tag name="KSO_WM_UNIT_LAYERLEVEL" val="1_1_1"/>
  <p:tag name="KSO_WM_TAG_VERSION" val="3.0"/>
  <p:tag name="KSO_WM_BEAUTIFY_FLAG" val="#wm#"/>
  <p:tag name="KSO_WM_DIAGRAM_MAX_ITEMCNT" val="6"/>
  <p:tag name="KSO_WM_DIAGRAM_MIN_ITEMCNT" val="6"/>
  <p:tag name="KSO_WM_DIAGRAM_VIRTUALLY_FRAME" val="{&quot;height&quot;:361.09283464566926,&quot;left&quot;:54.74998984990161,&quot;top&quot;:132.9020472440945,&quot;width&quot;:851.107421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SUBTYPE" val="d"/>
  <p:tag name="KSO_WM_UNIT_TEXT_FILL_FORE_SCHEMECOLOR_INDEX" val="1"/>
  <p:tag name="KSO_WM_UNIT_TEXT_FILL_TYPE" val="1"/>
  <p:tag name="KSO_WM_UNIT_ID" val="diagram20233217_1*l_h_i*1_2_1"/>
  <p:tag name="KSO_WM_UNIT_INDEX" val="1_2_1"/>
  <p:tag name="KSO_WM_DIAGRAM_GROUP_CODE" val="l1-1"/>
  <p:tag name="KSO_WM_UNIT_PRESET_TEXT" val="02"/>
</p:tagLst>
</file>

<file path=ppt/tags/tag199.xml><?xml version="1.0" encoding="utf-8"?>
<p:tagLst xmlns:p="http://schemas.openxmlformats.org/presentationml/2006/main">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UNIT_TYPE" val="l_h_i"/>
  <p:tag name="KSO_WM_TEMPLATE_CATEGORY" val="diagram"/>
  <p:tag name="KSO_WM_TEMPLATE_INDEX" val="20233217"/>
  <p:tag name="KSO_WM_UNIT_LAYERLEVEL" val="1_1_1"/>
  <p:tag name="KSO_WM_TAG_VERSION" val="3.0"/>
  <p:tag name="KSO_WM_BEAUTIFY_FLAG" val="#wm#"/>
  <p:tag name="KSO_WM_UNIT_FILL_FORE_SCHEMECOLOR_INDEX" val="14"/>
  <p:tag name="KSO_WM_UNIT_FILL_FORE_SCHEMECOLOR_INDEX_BRIGHTNESS" val="0"/>
  <p:tag name="KSO_WM_UNIT_LINE_FORE_SCHEMECOLOR_INDEX" val="5"/>
  <p:tag name="KSO_WM_DIAGRAM_MAX_ITEMCNT" val="6"/>
  <p:tag name="KSO_WM_DIAGRAM_MIN_ITEMCNT" val="6"/>
  <p:tag name="KSO_WM_DIAGRAM_VIRTUALLY_FRAME" val="{&quot;height&quot;:361.09283464566926,&quot;left&quot;:54.74998984990161,&quot;top&quot;:132.9020472440945,&quot;width&quot;:851.107421875}"/>
  <p:tag name="KSO_WM_DIAGRAM_COLOR_MATCH_VALUE" val="{&quot;shape&quot;:{&quot;fill&quot;:{&quot;solid&quot;:{&quot;brightness&quot;:0,&quot;colorType&quot;:2,&quot;rgb&quot;:&quot;#ffffff&quot;,&quot;transparency&quot;:0},&quot;type&quot;:1},&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3217_1*l_h_i*1_3_2"/>
  <p:tag name="KSO_WM_UNIT_INDEX" val="1_3_2"/>
  <p:tag name="KSO_WM_DIAGRAM_GROUP_CODE" val="l1-1"/>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Lst>
</file>

<file path=ppt/tags/tag20.xml><?xml version="1.0" encoding="utf-8"?>
<p:tagLst xmlns:p="http://schemas.openxmlformats.org/presentationml/2006/main">
  <p:tag name="KSO_WM_DIAGRAM_VIRTUALLY_FRAME" val="{&quot;height&quot;:197.63732283464566,&quot;left&quot;:203.38062992125984,&quot;top&quot;:181.53582677165355,&quot;width&quot;:553.2388188976378}"/>
</p:tagLst>
</file>

<file path=ppt/tags/tag200.xml><?xml version="1.0" encoding="utf-8"?>
<p:tagLst xmlns:p="http://schemas.openxmlformats.org/presentationml/2006/main">
  <p:tag name="KSO_WM_DIAGRAM_VERSION" val="3"/>
  <p:tag name="KSO_WM_DIAGRAM_COLOR_TRICK" val="1"/>
  <p:tag name="KSO_WM_DIAGRAM_COLOR_TEXT_CAN_REMOVE" val="n"/>
  <p:tag name="KSO_WM_UNIT_SUBTYPE" val="a"/>
  <p:tag name="KSO_WM_UNIT_NOCLEAR" val="0"/>
  <p:tag name="KSO_WM_UNIT_HIGHLIGHT" val="0"/>
  <p:tag name="KSO_WM_UNIT_COMPATIBLE" val="0"/>
  <p:tag name="KSO_WM_UNIT_DIAGRAM_ISNUMVISUAL" val="0"/>
  <p:tag name="KSO_WM_UNIT_DIAGRAM_ISREFERUNIT" val="0"/>
  <p:tag name="KSO_WM_UNIT_TYPE" val="l_h_f"/>
  <p:tag name="KSO_WM_TEMPLATE_CATEGORY" val="diagram"/>
  <p:tag name="KSO_WM_TEMPLATE_INDEX" val="20233217"/>
  <p:tag name="KSO_WM_UNIT_LAYERLEVEL" val="1_1_1"/>
  <p:tag name="KSO_WM_TAG_VERSION" val="3.0"/>
  <p:tag name="KSO_WM_BEAUTIFY_FLAG" val="#wm#"/>
  <p:tag name="KSO_WM_DIAGRAM_MAX_ITEMCNT" val="6"/>
  <p:tag name="KSO_WM_DIAGRAM_MIN_ITEMCNT" val="6"/>
  <p:tag name="KSO_WM_DIAGRAM_VIRTUALLY_FRAME" val="{&quot;height&quot;:361.09283464566926,&quot;left&quot;:54.74998984990161,&quot;top&quot;:132.9020472440945,&quot;width&quot;:851.107421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212121&quot;,&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76"/>
  <p:tag name="KSO_WM_UNIT_TEXT_FILL_TYPE" val="1"/>
  <p:tag name="KSO_WM_UNIT_ID" val="diagram20233217_1*l_h_f*1_3_1"/>
  <p:tag name="KSO_WM_UNIT_INDEX" val="1_3_1"/>
  <p:tag name="KSO_WM_DIAGRAM_GROUP_CODE" val="l1-1"/>
  <p:tag name="KSO_WM_UNIT_PRESET_TEXT" val="单击此处添加文本具体内容，简明扼要地阐述您的内容观点。根据需要可酌情增减正文内容文字，以便观者准确地理解您传达的思想。单击此处添加你的文本内容"/>
</p:tagLst>
</file>

<file path=ppt/tags/tag201.xml><?xml version="1.0" encoding="utf-8"?>
<p:tagLst xmlns:p="http://schemas.openxmlformats.org/presentationml/2006/main">
  <p:tag name="KSO_WM_DIAGRAM_VERSION" val="3"/>
  <p:tag name="KSO_WM_DIAGRAM_COLOR_TRICK" val="1"/>
  <p:tag name="KSO_WM_DIAGRAM_COLOR_TEXT_CAN_REMOVE" val="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UNIT_TYPE" val="l_h_a"/>
  <p:tag name="KSO_WM_TEMPLATE_CATEGORY" val="diagram"/>
  <p:tag name="KSO_WM_TEMPLATE_INDEX" val="20233217"/>
  <p:tag name="KSO_WM_UNIT_LAYERLEVEL" val="1_1_1"/>
  <p:tag name="KSO_WM_TAG_VERSION" val="3.0"/>
  <p:tag name="KSO_WM_BEAUTIFY_FLAG" val="#wm#"/>
  <p:tag name="KSO_WM_DIAGRAM_MAX_ITEMCNT" val="6"/>
  <p:tag name="KSO_WM_DIAGRAM_MIN_ITEMCNT" val="6"/>
  <p:tag name="KSO_WM_DIAGRAM_VIRTUALLY_FRAME" val="{&quot;height&quot;:361.09283464566926,&quot;left&quot;:54.74998984990161,&quot;top&quot;:132.9020472440945,&quot;width&quot;:851.107421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VALUE" val="16"/>
  <p:tag name="KSO_WM_UNIT_ID" val="diagram20233217_1*l_h_a*1_3_1"/>
  <p:tag name="KSO_WM_UNIT_INDEX" val="1_3_1"/>
  <p:tag name="KSO_WM_DIAGRAM_GROUP_CODE" val="l1-1"/>
  <p:tag name="KSO_WM_UNIT_PRESET_TEXT" val="此处添加项标题"/>
</p:tagLst>
</file>

<file path=ppt/tags/tag202.xml><?xml version="1.0" encoding="utf-8"?>
<p:tagLst xmlns:p="http://schemas.openxmlformats.org/presentationml/2006/main">
  <p:tag name="KSO_WM_DIAGRAM_VERSION" val="3"/>
  <p:tag name="KSO_WM_DIAGRAM_COLOR_TRICK" val="1"/>
  <p:tag name="KSO_WM_DIAGRAM_COLOR_TEXT_CAN_REMOVE" val="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UNIT_TYPE" val="l_h_i"/>
  <p:tag name="KSO_WM_TEMPLATE_CATEGORY" val="diagram"/>
  <p:tag name="KSO_WM_TEMPLATE_INDEX" val="20233217"/>
  <p:tag name="KSO_WM_UNIT_LAYERLEVEL" val="1_1_1"/>
  <p:tag name="KSO_WM_TAG_VERSION" val="3.0"/>
  <p:tag name="KSO_WM_BEAUTIFY_FLAG" val="#wm#"/>
  <p:tag name="KSO_WM_DIAGRAM_MAX_ITEMCNT" val="6"/>
  <p:tag name="KSO_WM_DIAGRAM_MIN_ITEMCNT" val="6"/>
  <p:tag name="KSO_WM_DIAGRAM_VIRTUALLY_FRAME" val="{&quot;height&quot;:361.09283464566926,&quot;left&quot;:54.74998984990161,&quot;top&quot;:132.9020472440945,&quot;width&quot;:851.107421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SUBTYPE" val="d"/>
  <p:tag name="KSO_WM_UNIT_TEXT_FILL_FORE_SCHEMECOLOR_INDEX" val="1"/>
  <p:tag name="KSO_WM_UNIT_TEXT_FILL_TYPE" val="1"/>
  <p:tag name="KSO_WM_UNIT_ID" val="diagram20233217_1*l_h_i*1_3_1"/>
  <p:tag name="KSO_WM_UNIT_INDEX" val="1_3_1"/>
  <p:tag name="KSO_WM_DIAGRAM_GROUP_CODE" val="l1-1"/>
  <p:tag name="KSO_WM_UNIT_PRESET_TEXT" val="03"/>
</p:tagLst>
</file>

<file path=ppt/tags/tag203.xml><?xml version="1.0" encoding="utf-8"?>
<p:tagLst xmlns:p="http://schemas.openxmlformats.org/presentationml/2006/main">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UNIT_TYPE" val="l_h_i"/>
  <p:tag name="KSO_WM_TEMPLATE_CATEGORY" val="diagram"/>
  <p:tag name="KSO_WM_TEMPLATE_INDEX" val="20233217"/>
  <p:tag name="KSO_WM_UNIT_LAYERLEVEL" val="1_1_1"/>
  <p:tag name="KSO_WM_TAG_VERSION" val="3.0"/>
  <p:tag name="KSO_WM_BEAUTIFY_FLAG" val="#wm#"/>
  <p:tag name="KSO_WM_UNIT_FILL_FORE_SCHEMECOLOR_INDEX" val="14"/>
  <p:tag name="KSO_WM_UNIT_FILL_FORE_SCHEMECOLOR_INDEX_BRIGHTNESS" val="0"/>
  <p:tag name="KSO_WM_UNIT_LINE_FORE_SCHEMECOLOR_INDEX" val="5"/>
  <p:tag name="KSO_WM_DIAGRAM_MAX_ITEMCNT" val="6"/>
  <p:tag name="KSO_WM_DIAGRAM_MIN_ITEMCNT" val="6"/>
  <p:tag name="KSO_WM_DIAGRAM_VIRTUALLY_FRAME" val="{&quot;height&quot;:361.09283464566926,&quot;left&quot;:54.74998984990161,&quot;top&quot;:132.9020472440945,&quot;width&quot;:851.107421875}"/>
  <p:tag name="KSO_WM_DIAGRAM_COLOR_MATCH_VALUE" val="{&quot;shape&quot;:{&quot;fill&quot;:{&quot;solid&quot;:{&quot;brightness&quot;:0,&quot;colorType&quot;:2,&quot;rgb&quot;:&quot;#ffffff&quot;,&quot;transparency&quot;:0},&quot;type&quot;:1},&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3217_1*l_h_i*1_4_2"/>
  <p:tag name="KSO_WM_UNIT_INDEX" val="1_4_2"/>
  <p:tag name="KSO_WM_DIAGRAM_GROUP_CODE" val="l1-1"/>
</p:tagLst>
</file>

<file path=ppt/tags/tag204.xml><?xml version="1.0" encoding="utf-8"?>
<p:tagLst xmlns:p="http://schemas.openxmlformats.org/presentationml/2006/main">
  <p:tag name="KSO_WM_DIAGRAM_VERSION" val="3"/>
  <p:tag name="KSO_WM_DIAGRAM_COLOR_TRICK" val="1"/>
  <p:tag name="KSO_WM_DIAGRAM_COLOR_TEXT_CAN_REMOVE" val="n"/>
  <p:tag name="KSO_WM_UNIT_SUBTYPE" val="a"/>
  <p:tag name="KSO_WM_UNIT_NOCLEAR" val="0"/>
  <p:tag name="KSO_WM_UNIT_HIGHLIGHT" val="0"/>
  <p:tag name="KSO_WM_UNIT_COMPATIBLE" val="0"/>
  <p:tag name="KSO_WM_UNIT_DIAGRAM_ISNUMVISUAL" val="0"/>
  <p:tag name="KSO_WM_UNIT_DIAGRAM_ISREFERUNIT" val="0"/>
  <p:tag name="KSO_WM_UNIT_TYPE" val="l_h_f"/>
  <p:tag name="KSO_WM_TEMPLATE_CATEGORY" val="diagram"/>
  <p:tag name="KSO_WM_TEMPLATE_INDEX" val="20233217"/>
  <p:tag name="KSO_WM_UNIT_LAYERLEVEL" val="1_1_1"/>
  <p:tag name="KSO_WM_TAG_VERSION" val="3.0"/>
  <p:tag name="KSO_WM_BEAUTIFY_FLAG" val="#wm#"/>
  <p:tag name="KSO_WM_DIAGRAM_MAX_ITEMCNT" val="6"/>
  <p:tag name="KSO_WM_DIAGRAM_MIN_ITEMCNT" val="6"/>
  <p:tag name="KSO_WM_DIAGRAM_VIRTUALLY_FRAME" val="{&quot;height&quot;:361.09283464566926,&quot;left&quot;:54.74998984990161,&quot;top&quot;:132.9020472440945,&quot;width&quot;:851.107421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212121&quot;,&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76"/>
  <p:tag name="KSO_WM_UNIT_TEXT_FILL_TYPE" val="1"/>
  <p:tag name="KSO_WM_UNIT_ID" val="diagram20233217_1*l_h_f*1_4_1"/>
  <p:tag name="KSO_WM_UNIT_INDEX" val="1_4_1"/>
  <p:tag name="KSO_WM_DIAGRAM_GROUP_CODE" val="l1-1"/>
  <p:tag name="KSO_WM_UNIT_PRESET_TEXT" val="单击此处添加文本具体内容，简明扼要地阐述您的内容观点。根据需要可酌情增减正文内容文字，以便观者准确地理解您传达的思想。单击此处添加你的文本内容"/>
</p:tagLst>
</file>

<file path=ppt/tags/tag205.xml><?xml version="1.0" encoding="utf-8"?>
<p:tagLst xmlns:p="http://schemas.openxmlformats.org/presentationml/2006/main">
  <p:tag name="KSO_WM_DIAGRAM_VERSION" val="3"/>
  <p:tag name="KSO_WM_DIAGRAM_COLOR_TRICK" val="1"/>
  <p:tag name="KSO_WM_DIAGRAM_COLOR_TEXT_CAN_REMOVE" val="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UNIT_TYPE" val="l_h_a"/>
  <p:tag name="KSO_WM_TEMPLATE_CATEGORY" val="diagram"/>
  <p:tag name="KSO_WM_TEMPLATE_INDEX" val="20233217"/>
  <p:tag name="KSO_WM_UNIT_LAYERLEVEL" val="1_1_1"/>
  <p:tag name="KSO_WM_TAG_VERSION" val="3.0"/>
  <p:tag name="KSO_WM_BEAUTIFY_FLAG" val="#wm#"/>
  <p:tag name="KSO_WM_DIAGRAM_MAX_ITEMCNT" val="6"/>
  <p:tag name="KSO_WM_DIAGRAM_MIN_ITEMCNT" val="6"/>
  <p:tag name="KSO_WM_DIAGRAM_VIRTUALLY_FRAME" val="{&quot;height&quot;:361.09283464566926,&quot;left&quot;:54.74998984990161,&quot;top&quot;:132.9020472440945,&quot;width&quot;:851.107421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VALUE" val="16"/>
  <p:tag name="KSO_WM_UNIT_ID" val="diagram20233217_1*l_h_a*1_4_1"/>
  <p:tag name="KSO_WM_UNIT_INDEX" val="1_4_1"/>
  <p:tag name="KSO_WM_DIAGRAM_GROUP_CODE" val="l1-1"/>
  <p:tag name="KSO_WM_UNIT_PRESET_TEXT" val="此处添加项标题"/>
</p:tagLst>
</file>

<file path=ppt/tags/tag206.xml><?xml version="1.0" encoding="utf-8"?>
<p:tagLst xmlns:p="http://schemas.openxmlformats.org/presentationml/2006/main">
  <p:tag name="KSO_WM_DIAGRAM_VERSION" val="3"/>
  <p:tag name="KSO_WM_DIAGRAM_COLOR_TRICK" val="1"/>
  <p:tag name="KSO_WM_DIAGRAM_COLOR_TEXT_CAN_REMOVE" val="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UNIT_TYPE" val="l_h_i"/>
  <p:tag name="KSO_WM_TEMPLATE_CATEGORY" val="diagram"/>
  <p:tag name="KSO_WM_TEMPLATE_INDEX" val="20233217"/>
  <p:tag name="KSO_WM_UNIT_LAYERLEVEL" val="1_1_1"/>
  <p:tag name="KSO_WM_TAG_VERSION" val="3.0"/>
  <p:tag name="KSO_WM_BEAUTIFY_FLAG" val="#wm#"/>
  <p:tag name="KSO_WM_DIAGRAM_MAX_ITEMCNT" val="6"/>
  <p:tag name="KSO_WM_DIAGRAM_MIN_ITEMCNT" val="6"/>
  <p:tag name="KSO_WM_DIAGRAM_VIRTUALLY_FRAME" val="{&quot;height&quot;:361.09283464566926,&quot;left&quot;:54.74998984990161,&quot;top&quot;:132.9020472440945,&quot;width&quot;:851.107421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SUBTYPE" val="d"/>
  <p:tag name="KSO_WM_UNIT_TEXT_FILL_FORE_SCHEMECOLOR_INDEX" val="1"/>
  <p:tag name="KSO_WM_UNIT_TEXT_FILL_TYPE" val="1"/>
  <p:tag name="KSO_WM_UNIT_ID" val="diagram20233217_1*l_h_i*1_4_1"/>
  <p:tag name="KSO_WM_UNIT_INDEX" val="1_4_1"/>
  <p:tag name="KSO_WM_DIAGRAM_GROUP_CODE" val="l1-1"/>
  <p:tag name="KSO_WM_UNIT_PRESET_TEXT" val="04"/>
</p:tagLst>
</file>

<file path=ppt/tags/tag207.xml><?xml version="1.0" encoding="utf-8"?>
<p:tagLst xmlns:p="http://schemas.openxmlformats.org/presentationml/2006/main">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UNIT_TYPE" val="l_h_i"/>
  <p:tag name="KSO_WM_TEMPLATE_CATEGORY" val="diagram"/>
  <p:tag name="KSO_WM_TEMPLATE_INDEX" val="20233217"/>
  <p:tag name="KSO_WM_UNIT_LAYERLEVEL" val="1_1_1"/>
  <p:tag name="KSO_WM_TAG_VERSION" val="3.0"/>
  <p:tag name="KSO_WM_BEAUTIFY_FLAG" val="#wm#"/>
  <p:tag name="KSO_WM_UNIT_FILL_FORE_SCHEMECOLOR_INDEX" val="14"/>
  <p:tag name="KSO_WM_UNIT_FILL_FORE_SCHEMECOLOR_INDEX_BRIGHTNESS" val="0"/>
  <p:tag name="KSO_WM_UNIT_LINE_FORE_SCHEMECOLOR_INDEX" val="5"/>
  <p:tag name="KSO_WM_DIAGRAM_MAX_ITEMCNT" val="6"/>
  <p:tag name="KSO_WM_DIAGRAM_MIN_ITEMCNT" val="6"/>
  <p:tag name="KSO_WM_DIAGRAM_VIRTUALLY_FRAME" val="{&quot;height&quot;:361.09283464566926,&quot;left&quot;:54.74998984990161,&quot;top&quot;:132.9020472440945,&quot;width&quot;:851.107421875}"/>
  <p:tag name="KSO_WM_DIAGRAM_COLOR_MATCH_VALUE" val="{&quot;shape&quot;:{&quot;fill&quot;:{&quot;solid&quot;:{&quot;brightness&quot;:0,&quot;colorType&quot;:2,&quot;rgb&quot;:&quot;#ffffff&quot;,&quot;transparency&quot;:0},&quot;type&quot;:1},&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3217_1*l_h_i*1_5_2"/>
  <p:tag name="KSO_WM_UNIT_INDEX" val="1_5_2"/>
  <p:tag name="KSO_WM_DIAGRAM_GROUP_CODE" val="l1-1"/>
</p:tagLst>
</file>

<file path=ppt/tags/tag208.xml><?xml version="1.0" encoding="utf-8"?>
<p:tagLst xmlns:p="http://schemas.openxmlformats.org/presentationml/2006/main">
  <p:tag name="KSO_WM_DIAGRAM_VERSION" val="3"/>
  <p:tag name="KSO_WM_DIAGRAM_COLOR_TRICK" val="1"/>
  <p:tag name="KSO_WM_DIAGRAM_COLOR_TEXT_CAN_REMOVE" val="n"/>
  <p:tag name="KSO_WM_UNIT_SUBTYPE" val="a"/>
  <p:tag name="KSO_WM_UNIT_NOCLEAR" val="0"/>
  <p:tag name="KSO_WM_UNIT_HIGHLIGHT" val="0"/>
  <p:tag name="KSO_WM_UNIT_COMPATIBLE" val="0"/>
  <p:tag name="KSO_WM_UNIT_DIAGRAM_ISNUMVISUAL" val="0"/>
  <p:tag name="KSO_WM_UNIT_DIAGRAM_ISREFERUNIT" val="0"/>
  <p:tag name="KSO_WM_UNIT_TYPE" val="l_h_f"/>
  <p:tag name="KSO_WM_TEMPLATE_CATEGORY" val="diagram"/>
  <p:tag name="KSO_WM_TEMPLATE_INDEX" val="20233217"/>
  <p:tag name="KSO_WM_UNIT_LAYERLEVEL" val="1_1_1"/>
  <p:tag name="KSO_WM_TAG_VERSION" val="3.0"/>
  <p:tag name="KSO_WM_BEAUTIFY_FLAG" val="#wm#"/>
  <p:tag name="KSO_WM_DIAGRAM_MAX_ITEMCNT" val="6"/>
  <p:tag name="KSO_WM_DIAGRAM_MIN_ITEMCNT" val="6"/>
  <p:tag name="KSO_WM_DIAGRAM_VIRTUALLY_FRAME" val="{&quot;height&quot;:361.09283464566926,&quot;left&quot;:54.74998984990161,&quot;top&quot;:132.9020472440945,&quot;width&quot;:851.107421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212121&quot;,&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76"/>
  <p:tag name="KSO_WM_UNIT_TEXT_FILL_TYPE" val="1"/>
  <p:tag name="KSO_WM_UNIT_ID" val="diagram20233217_1*l_h_f*1_5_1"/>
  <p:tag name="KSO_WM_UNIT_INDEX" val="1_5_1"/>
  <p:tag name="KSO_WM_DIAGRAM_GROUP_CODE" val="l1-1"/>
  <p:tag name="KSO_WM_UNIT_PRESET_TEXT" val="单击此处添加文本具体内容，简明扼要地阐述您的内容观点。根据需要可酌情增减正文内容文字，以便观者准确地理解您传达的思想。单击此处添加你的文本内容"/>
</p:tagLst>
</file>

<file path=ppt/tags/tag209.xml><?xml version="1.0" encoding="utf-8"?>
<p:tagLst xmlns:p="http://schemas.openxmlformats.org/presentationml/2006/main">
  <p:tag name="KSO_WM_DIAGRAM_VERSION" val="3"/>
  <p:tag name="KSO_WM_DIAGRAM_COLOR_TRICK" val="1"/>
  <p:tag name="KSO_WM_DIAGRAM_COLOR_TEXT_CAN_REMOVE" val="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UNIT_TYPE" val="l_h_a"/>
  <p:tag name="KSO_WM_TEMPLATE_CATEGORY" val="diagram"/>
  <p:tag name="KSO_WM_TEMPLATE_INDEX" val="20233217"/>
  <p:tag name="KSO_WM_UNIT_LAYERLEVEL" val="1_1_1"/>
  <p:tag name="KSO_WM_TAG_VERSION" val="3.0"/>
  <p:tag name="KSO_WM_BEAUTIFY_FLAG" val="#wm#"/>
  <p:tag name="KSO_WM_DIAGRAM_MAX_ITEMCNT" val="6"/>
  <p:tag name="KSO_WM_DIAGRAM_MIN_ITEMCNT" val="6"/>
  <p:tag name="KSO_WM_DIAGRAM_VIRTUALLY_FRAME" val="{&quot;height&quot;:361.09283464566926,&quot;left&quot;:54.74998984990161,&quot;top&quot;:132.9020472440945,&quot;width&quot;:851.107421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VALUE" val="16"/>
  <p:tag name="KSO_WM_UNIT_ID" val="diagram20233217_1*l_h_a*1_5_1"/>
  <p:tag name="KSO_WM_UNIT_INDEX" val="1_5_1"/>
  <p:tag name="KSO_WM_DIAGRAM_GROUP_CODE" val="l1-1"/>
  <p:tag name="KSO_WM_UNIT_PRESET_TEXT" val="此处添加项标题"/>
</p:tagLst>
</file>

<file path=ppt/tags/tag21.xml><?xml version="1.0" encoding="utf-8"?>
<p:tagLst xmlns:p="http://schemas.openxmlformats.org/presentationml/2006/main">
  <p:tag name="KSO_WM_DIAGRAM_VIRTUALLY_FRAME" val="{&quot;height&quot;:197.63732283464566,&quot;left&quot;:203.38062992125984,&quot;top&quot;:181.53582677165355,&quot;width&quot;:553.2388188976378}"/>
</p:tagLst>
</file>

<file path=ppt/tags/tag210.xml><?xml version="1.0" encoding="utf-8"?>
<p:tagLst xmlns:p="http://schemas.openxmlformats.org/presentationml/2006/main">
  <p:tag name="KSO_WM_DIAGRAM_VERSION" val="3"/>
  <p:tag name="KSO_WM_DIAGRAM_COLOR_TRICK" val="1"/>
  <p:tag name="KSO_WM_DIAGRAM_COLOR_TEXT_CAN_REMOVE" val="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UNIT_TYPE" val="l_h_i"/>
  <p:tag name="KSO_WM_TEMPLATE_CATEGORY" val="diagram"/>
  <p:tag name="KSO_WM_TEMPLATE_INDEX" val="20233217"/>
  <p:tag name="KSO_WM_UNIT_LAYERLEVEL" val="1_1_1"/>
  <p:tag name="KSO_WM_TAG_VERSION" val="3.0"/>
  <p:tag name="KSO_WM_BEAUTIFY_FLAG" val="#wm#"/>
  <p:tag name="KSO_WM_DIAGRAM_MAX_ITEMCNT" val="6"/>
  <p:tag name="KSO_WM_DIAGRAM_MIN_ITEMCNT" val="6"/>
  <p:tag name="KSO_WM_DIAGRAM_VIRTUALLY_FRAME" val="{&quot;height&quot;:361.09283464566926,&quot;left&quot;:54.74998984990161,&quot;top&quot;:132.9020472440945,&quot;width&quot;:851.107421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SUBTYPE" val="d"/>
  <p:tag name="KSO_WM_UNIT_TEXT_FILL_FORE_SCHEMECOLOR_INDEX" val="1"/>
  <p:tag name="KSO_WM_UNIT_TEXT_FILL_TYPE" val="1"/>
  <p:tag name="KSO_WM_UNIT_ID" val="diagram20233217_1*l_h_i*1_5_1"/>
  <p:tag name="KSO_WM_UNIT_INDEX" val="1_5_1"/>
  <p:tag name="KSO_WM_DIAGRAM_GROUP_CODE" val="l1-1"/>
  <p:tag name="KSO_WM_UNIT_PRESET_TEXT" val="05"/>
</p:tagLst>
</file>

<file path=ppt/tags/tag211.xml><?xml version="1.0" encoding="utf-8"?>
<p:tagLst xmlns:p="http://schemas.openxmlformats.org/presentationml/2006/main">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UNIT_TYPE" val="l_h_i"/>
  <p:tag name="KSO_WM_TEMPLATE_CATEGORY" val="diagram"/>
  <p:tag name="KSO_WM_TEMPLATE_INDEX" val="20233217"/>
  <p:tag name="KSO_WM_UNIT_LAYERLEVEL" val="1_1_1"/>
  <p:tag name="KSO_WM_TAG_VERSION" val="3.0"/>
  <p:tag name="KSO_WM_BEAUTIFY_FLAG" val="#wm#"/>
  <p:tag name="KSO_WM_UNIT_FILL_FORE_SCHEMECOLOR_INDEX" val="14"/>
  <p:tag name="KSO_WM_UNIT_FILL_FORE_SCHEMECOLOR_INDEX_BRIGHTNESS" val="0"/>
  <p:tag name="KSO_WM_UNIT_LINE_FORE_SCHEMECOLOR_INDEX" val="5"/>
  <p:tag name="KSO_WM_DIAGRAM_MAX_ITEMCNT" val="6"/>
  <p:tag name="KSO_WM_DIAGRAM_MIN_ITEMCNT" val="6"/>
  <p:tag name="KSO_WM_DIAGRAM_VIRTUALLY_FRAME" val="{&quot;height&quot;:361.09283464566926,&quot;left&quot;:54.74998984990161,&quot;top&quot;:132.9020472440945,&quot;width&quot;:851.107421875}"/>
  <p:tag name="KSO_WM_DIAGRAM_COLOR_MATCH_VALUE" val="{&quot;shape&quot;:{&quot;fill&quot;:{&quot;solid&quot;:{&quot;brightness&quot;:0,&quot;colorType&quot;:2,&quot;rgb&quot;:&quot;#ffffff&quot;,&quot;transparency&quot;:0},&quot;type&quot;:1},&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3217_1*l_h_i*1_6_2"/>
  <p:tag name="KSO_WM_UNIT_INDEX" val="1_6_2"/>
  <p:tag name="KSO_WM_DIAGRAM_GROUP_CODE" val="l1-1"/>
</p:tagLst>
</file>

<file path=ppt/tags/tag212.xml><?xml version="1.0" encoding="utf-8"?>
<p:tagLst xmlns:p="http://schemas.openxmlformats.org/presentationml/2006/main">
  <p:tag name="KSO_WM_DIAGRAM_VERSION" val="3"/>
  <p:tag name="KSO_WM_DIAGRAM_COLOR_TRICK" val="1"/>
  <p:tag name="KSO_WM_DIAGRAM_COLOR_TEXT_CAN_REMOVE" val="n"/>
  <p:tag name="KSO_WM_UNIT_SUBTYPE" val="a"/>
  <p:tag name="KSO_WM_UNIT_NOCLEAR" val="0"/>
  <p:tag name="KSO_WM_UNIT_HIGHLIGHT" val="0"/>
  <p:tag name="KSO_WM_UNIT_COMPATIBLE" val="0"/>
  <p:tag name="KSO_WM_UNIT_DIAGRAM_ISNUMVISUAL" val="0"/>
  <p:tag name="KSO_WM_UNIT_DIAGRAM_ISREFERUNIT" val="0"/>
  <p:tag name="KSO_WM_UNIT_TYPE" val="l_h_f"/>
  <p:tag name="KSO_WM_TEMPLATE_CATEGORY" val="diagram"/>
  <p:tag name="KSO_WM_TEMPLATE_INDEX" val="20233217"/>
  <p:tag name="KSO_WM_UNIT_LAYERLEVEL" val="1_1_1"/>
  <p:tag name="KSO_WM_TAG_VERSION" val="3.0"/>
  <p:tag name="KSO_WM_BEAUTIFY_FLAG" val="#wm#"/>
  <p:tag name="KSO_WM_DIAGRAM_MAX_ITEMCNT" val="6"/>
  <p:tag name="KSO_WM_DIAGRAM_MIN_ITEMCNT" val="6"/>
  <p:tag name="KSO_WM_DIAGRAM_VIRTUALLY_FRAME" val="{&quot;height&quot;:361.09283464566926,&quot;left&quot;:54.74998984990161,&quot;top&quot;:132.9020472440945,&quot;width&quot;:851.107421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212121&quot;,&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76"/>
  <p:tag name="KSO_WM_UNIT_TEXT_FILL_TYPE" val="1"/>
  <p:tag name="KSO_WM_UNIT_ID" val="diagram20233217_1*l_h_f*1_6_1"/>
  <p:tag name="KSO_WM_UNIT_INDEX" val="1_6_1"/>
  <p:tag name="KSO_WM_DIAGRAM_GROUP_CODE" val="l1-1"/>
  <p:tag name="KSO_WM_UNIT_PRESET_TEXT" val="单击此处添加文本具体内容，简明扼要地阐述您的内容观点。根据需要可酌情增减正文内容文字，以便观者准确地理解您传达的思想。单击此处添加你的文本内容"/>
</p:tagLst>
</file>

<file path=ppt/tags/tag213.xml><?xml version="1.0" encoding="utf-8"?>
<p:tagLst xmlns:p="http://schemas.openxmlformats.org/presentationml/2006/main">
  <p:tag name="KSO_WM_DIAGRAM_VERSION" val="3"/>
  <p:tag name="KSO_WM_DIAGRAM_COLOR_TRICK" val="1"/>
  <p:tag name="KSO_WM_DIAGRAM_COLOR_TEXT_CAN_REMOVE" val="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UNIT_TYPE" val="l_h_a"/>
  <p:tag name="KSO_WM_TEMPLATE_CATEGORY" val="diagram"/>
  <p:tag name="KSO_WM_TEMPLATE_INDEX" val="20233217"/>
  <p:tag name="KSO_WM_UNIT_LAYERLEVEL" val="1_1_1"/>
  <p:tag name="KSO_WM_TAG_VERSION" val="3.0"/>
  <p:tag name="KSO_WM_BEAUTIFY_FLAG" val="#wm#"/>
  <p:tag name="KSO_WM_DIAGRAM_MAX_ITEMCNT" val="6"/>
  <p:tag name="KSO_WM_DIAGRAM_MIN_ITEMCNT" val="6"/>
  <p:tag name="KSO_WM_DIAGRAM_VIRTUALLY_FRAME" val="{&quot;height&quot;:361.09283464566926,&quot;left&quot;:54.74998984990161,&quot;top&quot;:132.9020472440945,&quot;width&quot;:851.107421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VALUE" val="16"/>
  <p:tag name="KSO_WM_UNIT_ID" val="diagram20233217_1*l_h_a*1_6_1"/>
  <p:tag name="KSO_WM_UNIT_INDEX" val="1_6_1"/>
  <p:tag name="KSO_WM_DIAGRAM_GROUP_CODE" val="l1-1"/>
  <p:tag name="KSO_WM_UNIT_PRESET_TEXT" val="此处添加项标题"/>
</p:tagLst>
</file>

<file path=ppt/tags/tag214.xml><?xml version="1.0" encoding="utf-8"?>
<p:tagLst xmlns:p="http://schemas.openxmlformats.org/presentationml/2006/main">
  <p:tag name="KSO_WM_DIAGRAM_VERSION" val="3"/>
  <p:tag name="KSO_WM_DIAGRAM_COLOR_TRICK" val="1"/>
  <p:tag name="KSO_WM_DIAGRAM_COLOR_TEXT_CAN_REMOVE" val="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UNIT_TYPE" val="l_h_i"/>
  <p:tag name="KSO_WM_TEMPLATE_CATEGORY" val="diagram"/>
  <p:tag name="KSO_WM_TEMPLATE_INDEX" val="20233217"/>
  <p:tag name="KSO_WM_UNIT_LAYERLEVEL" val="1_1_1"/>
  <p:tag name="KSO_WM_TAG_VERSION" val="3.0"/>
  <p:tag name="KSO_WM_BEAUTIFY_FLAG" val="#wm#"/>
  <p:tag name="KSO_WM_DIAGRAM_MAX_ITEMCNT" val="6"/>
  <p:tag name="KSO_WM_DIAGRAM_MIN_ITEMCNT" val="6"/>
  <p:tag name="KSO_WM_DIAGRAM_VIRTUALLY_FRAME" val="{&quot;height&quot;:361.09283464566926,&quot;left&quot;:54.74998984990161,&quot;top&quot;:132.9020472440945,&quot;width&quot;:851.107421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SUBTYPE" val="d"/>
  <p:tag name="KSO_WM_UNIT_TEXT_FILL_FORE_SCHEMECOLOR_INDEX" val="1"/>
  <p:tag name="KSO_WM_UNIT_TEXT_FILL_TYPE" val="1"/>
  <p:tag name="KSO_WM_UNIT_ID" val="diagram20233217_1*l_h_i*1_6_1"/>
  <p:tag name="KSO_WM_UNIT_INDEX" val="1_6_1"/>
  <p:tag name="KSO_WM_DIAGRAM_GROUP_CODE" val="l1-1"/>
  <p:tag name="KSO_WM_UNIT_PRESET_TEXT" val="06"/>
</p:tagLst>
</file>

<file path=ppt/tags/tag215.xml><?xml version="1.0" encoding="utf-8"?>
<p:tagLst xmlns:p="http://schemas.openxmlformats.org/presentationml/2006/main">
  <p:tag name="KSO_WM_BEAUTIFY_FLAG" val="#wm#"/>
  <p:tag name="KSO_WM_TEMPLATE_CATEGORY" val="custom"/>
  <p:tag name="KSO_WM_TEMPLATE_MASTER_TYPE" val="0"/>
  <p:tag name="KSO_WM_TEMPLATE_COLOR_TYPE" val="0"/>
  <p:tag name="KSO_WM_DIAGRAM_GROUP_CODE" val="l1-1"/>
  <p:tag name="KSO_WM_SLIDE_DIAGTYPE" val="l"/>
  <p:tag name="KSO_WM_SLIDE_LAYOUT" val="a_l"/>
  <p:tag name="KSO_WM_SLIDE_LAYOUT_CNT" val="1_1"/>
  <p:tag name="KSO_WM_SLIDE_TYPE" val="text"/>
  <p:tag name="KSO_WM_SLIDE_SUBTYPE" val="picTxt"/>
  <p:tag name="KSO_WM_SLIDE_SIZE" val="851.107*361.093"/>
  <p:tag name="KSO_WM_SLIDE_POSITION" val="54.75*132.902"/>
  <p:tag name="KSO_WM_TEMPLATE_INDEX" val="20233218"/>
  <p:tag name="KSO_WM_TEMPLATE_SUBCATEGORY" val="0"/>
  <p:tag name="KSO_WM_SLIDE_INDEX" val="1"/>
  <p:tag name="KSO_WM_TAG_VERSION" val="3.0"/>
  <p:tag name="KSO_WM_SLIDE_ID" val="custom20233218_1"/>
  <p:tag name="KSO_WM_SLIDE_ITEM_CNT" val="6"/>
</p:tagLst>
</file>

<file path=ppt/tags/tag216.xml><?xml version="1.0" encoding="utf-8"?>
<p:tagLst xmlns:p="http://schemas.openxmlformats.org/presentationml/2006/main">
  <p:tag name="KSO_WM_UNIT_ISCONTENTSTITLE" val="0"/>
  <p:tag name="KSO_WM_UNIT_ISNUMDGMTITLE" val="0"/>
  <p:tag name="KSO_WM_UNIT_NOCLEAR" val="0"/>
  <p:tag name="KSO_WM_UNIT_VALUE" val="14"/>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TEMPLATE_CATEGORY" val="custom"/>
  <p:tag name="KSO_WM_UNIT_LAYERLEVEL" val="1"/>
  <p:tag name="KSO_WM_TAG_VERSION" val="3.0"/>
  <p:tag name="KSO_WM_BEAUTIFY_FLAG" val="#wm#"/>
  <p:tag name="KSO_WM_TEMPLATE_INDEX" val="20233230"/>
  <p:tag name="KSO_WM_UNIT_ID" val="custom20233230_1*a*1"/>
  <p:tag name="KSO_WM_UNIT_PRESET_TEXT" val="单击此处&#10;添加标题内容"/>
</p:tagLst>
</file>

<file path=ppt/tags/tag217.xml><?xml version="1.0" encoding="utf-8"?>
<p:tagLst xmlns:p="http://schemas.openxmlformats.org/presentationml/2006/main">
  <p:tag name="KSO_WM_UNIT_HIGHLIGHT" val="0"/>
  <p:tag name="KSO_WM_UNIT_COMPATIBLE" val="0"/>
  <p:tag name="KSO_WM_UNIT_DIAGRAM_ISNUMVISUAL" val="0"/>
  <p:tag name="KSO_WM_UNIT_DIAGRAM_ISREFERUNIT" val="0"/>
  <p:tag name="KSO_WM_TEMPLATE_CATEGORY" val="diagram"/>
  <p:tag name="KSO_WM_TEMPLATE_INDEX" val="20233229"/>
  <p:tag name="KSO_WM_UNIT_LAYERLEVEL" val="1_1_1"/>
  <p:tag name="KSO_WM_TAG_VERSION" val="3.0"/>
  <p:tag name="KSO_WM_BEAUTIFY_FLAG" val="#wm#"/>
  <p:tag name="KSO_WM_UNIT_VALUE" val="277*515"/>
  <p:tag name="KSO_WM_UNIT_TYPE" val="l_h_d"/>
  <p:tag name="KSO_WM_DIAGRAM_VERSION" val="3"/>
  <p:tag name="KSO_WM_DIAGRAM_COLOR_TRICK" val="1"/>
  <p:tag name="KSO_WM_DIAGRAM_COLOR_TEXT_CAN_REMOVE" val="n"/>
  <p:tag name="KSO_WM_DIAGRAM_MAX_ITEMCNT" val="4"/>
  <p:tag name="KSO_WM_DIAGRAM_MIN_ITEMCNT" val="2"/>
  <p:tag name="KSO_WM_DIAGRAM_VIRTUALLY_FRAME" val="{&quot;height&quot;:366.12652587890625,&quot;left&quot;:339.17181652159195,&quot;top&quot;:102.80118587944453,&quot;width&quot;:558.400146484375}"/>
  <p:tag name="KSO_WM_DIAGRAM_COLOR_MATCH_VALUE" val="{&quot;shape&quot;:{&quot;fill&quot;:{&quot;type&quot;:0},&quot;glow&quot;:{&quot;colorType&quot;:0},&quot;line&quot;:{&quot;solidLine&quot;:{&quot;brightness&quot;:0,&quot;colorType&quot;:1,&quot;foreColorIndex&quot;:13,&quot;transparency&quot;:0.800000011920929},&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13"/>
  <p:tag name="KSO_WM_UNIT_ID" val="diagram20233229_3*l_h_d*1_1_1"/>
  <p:tag name="KSO_WM_UNIT_INDEX" val="1_1_1"/>
  <p:tag name="KSO_WM_DIAGRAM_GROUP_CODE" val="l1-1"/>
</p:tagLst>
</file>

<file path=ppt/tags/tag218.xml><?xml version="1.0" encoding="utf-8"?>
<p:tagLst xmlns:p="http://schemas.openxmlformats.org/presentationml/2006/main">
  <p:tag name="KSO_WM_UNIT_HIGHLIGHT" val="0"/>
  <p:tag name="KSO_WM_UNIT_COMPATIBLE" val="0"/>
  <p:tag name="KSO_WM_UNIT_DIAGRAM_ISNUMVISUAL" val="0"/>
  <p:tag name="KSO_WM_UNIT_DIAGRAM_ISREFERUNIT" val="0"/>
  <p:tag name="KSO_WM_TEMPLATE_CATEGORY" val="diagram"/>
  <p:tag name="KSO_WM_TEMPLATE_INDEX" val="20233229"/>
  <p:tag name="KSO_WM_UNIT_LAYERLEVEL" val="1_1_1"/>
  <p:tag name="KSO_WM_TAG_VERSION" val="3.0"/>
  <p:tag name="KSO_WM_BEAUTIFY_FLAG" val="#wm#"/>
  <p:tag name="KSO_WM_UNIT_VALUE" val="276*515"/>
  <p:tag name="KSO_WM_UNIT_TYPE" val="l_h_d"/>
  <p:tag name="KSO_WM_DIAGRAM_VERSION" val="3"/>
  <p:tag name="KSO_WM_DIAGRAM_COLOR_TRICK" val="1"/>
  <p:tag name="KSO_WM_DIAGRAM_COLOR_TEXT_CAN_REMOVE" val="n"/>
  <p:tag name="KSO_WM_DIAGRAM_MAX_ITEMCNT" val="4"/>
  <p:tag name="KSO_WM_DIAGRAM_MIN_ITEMCNT" val="2"/>
  <p:tag name="KSO_WM_DIAGRAM_VIRTUALLY_FRAME" val="{&quot;height&quot;:366.12652587890625,&quot;left&quot;:339.17181652159195,&quot;top&quot;:102.80118587944453,&quot;width&quot;:558.400146484375}"/>
  <p:tag name="KSO_WM_DIAGRAM_COLOR_MATCH_VALUE" val="{&quot;shape&quot;:{&quot;fill&quot;:{&quot;type&quot;:0},&quot;glow&quot;:{&quot;colorType&quot;:0},&quot;line&quot;:{&quot;solidLine&quot;:{&quot;brightness&quot;:0,&quot;colorType&quot;:1,&quot;foreColorIndex&quot;:13,&quot;transparency&quot;:0.800000011920929},&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13"/>
  <p:tag name="KSO_WM_UNIT_ID" val="diagram20233229_3*l_h_d*1_2_1"/>
  <p:tag name="KSO_WM_UNIT_INDEX" val="1_2_1"/>
  <p:tag name="KSO_WM_DIAGRAM_GROUP_CODE" val="l1-1"/>
</p:tagLst>
</file>

<file path=ppt/tags/tag219.xml><?xml version="1.0" encoding="utf-8"?>
<p:tagLst xmlns:p="http://schemas.openxmlformats.org/presentationml/2006/main">
  <p:tag name="KSO_WM_UNIT_HIGHLIGHT" val="0"/>
  <p:tag name="KSO_WM_UNIT_COMPATIBLE" val="0"/>
  <p:tag name="KSO_WM_UNIT_DIAGRAM_ISNUMVISUAL" val="0"/>
  <p:tag name="KSO_WM_UNIT_DIAGRAM_ISREFERUNIT" val="0"/>
  <p:tag name="KSO_WM_TEMPLATE_CATEGORY" val="diagram"/>
  <p:tag name="KSO_WM_TEMPLATE_INDEX" val="20233229"/>
  <p:tag name="KSO_WM_UNIT_LAYERLEVEL" val="1_1_1"/>
  <p:tag name="KSO_WM_TAG_VERSION" val="3.0"/>
  <p:tag name="KSO_WM_BEAUTIFY_FLAG" val="#wm#"/>
  <p:tag name="KSO_WM_UNIT_VALUE" val="276*515"/>
  <p:tag name="KSO_WM_UNIT_TYPE" val="l_h_d"/>
  <p:tag name="KSO_WM_DIAGRAM_VERSION" val="3"/>
  <p:tag name="KSO_WM_DIAGRAM_COLOR_TRICK" val="1"/>
  <p:tag name="KSO_WM_DIAGRAM_COLOR_TEXT_CAN_REMOVE" val="n"/>
  <p:tag name="KSO_WM_DIAGRAM_MAX_ITEMCNT" val="4"/>
  <p:tag name="KSO_WM_DIAGRAM_MIN_ITEMCNT" val="2"/>
  <p:tag name="KSO_WM_DIAGRAM_VIRTUALLY_FRAME" val="{&quot;height&quot;:366.12652587890625,&quot;left&quot;:339.17181652159195,&quot;top&quot;:102.80118587944453,&quot;width&quot;:558.400146484375}"/>
  <p:tag name="KSO_WM_DIAGRAM_COLOR_MATCH_VALUE" val="{&quot;shape&quot;:{&quot;fill&quot;:{&quot;type&quot;:0},&quot;glow&quot;:{&quot;colorType&quot;:0},&quot;line&quot;:{&quot;solidLine&quot;:{&quot;brightness&quot;:0,&quot;colorType&quot;:1,&quot;foreColorIndex&quot;:13,&quot;transparency&quot;:0.800000011920929},&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13"/>
  <p:tag name="KSO_WM_UNIT_ID" val="diagram20233229_3*l_h_d*1_3_1"/>
  <p:tag name="KSO_WM_UNIT_INDEX" val="1_3_1"/>
  <p:tag name="KSO_WM_DIAGRAM_GROUP_CODE" val="l1-1"/>
</p:tagLst>
</file>

<file path=ppt/tags/tag22.xml><?xml version="1.0" encoding="utf-8"?>
<p:tagLst xmlns:p="http://schemas.openxmlformats.org/presentationml/2006/main">
  <p:tag name="KSO_WM_DIAGRAM_VIRTUALLY_FRAME" val="{&quot;height&quot;:197.63732283464566,&quot;left&quot;:203.38062992125984,&quot;top&quot;:181.53582677165355,&quot;width&quot;:553.2388188976378}"/>
</p:tagLst>
</file>

<file path=ppt/tags/tag220.xml><?xml version="1.0" encoding="utf-8"?>
<p:tagLst xmlns:p="http://schemas.openxmlformats.org/presentationml/2006/main">
  <p:tag name="KSO_WM_UNIT_HIGHLIGHT" val="0"/>
  <p:tag name="KSO_WM_UNIT_COMPATIBLE" val="0"/>
  <p:tag name="KSO_WM_UNIT_DIAGRAM_ISNUMVISUAL" val="0"/>
  <p:tag name="KSO_WM_UNIT_DIAGRAM_ISREFERUNIT" val="0"/>
  <p:tag name="KSO_WM_TEMPLATE_CATEGORY" val="diagram"/>
  <p:tag name="KSO_WM_TEMPLATE_INDEX" val="20233229"/>
  <p:tag name="KSO_WM_UNIT_LAYERLEVEL" val="1_1_1"/>
  <p:tag name="KSO_WM_TAG_VERSION" val="3.0"/>
  <p:tag name="KSO_WM_BEAUTIFY_FLAG" val="#wm#"/>
  <p:tag name="KSO_WM_UNIT_VALUE" val="276*515"/>
  <p:tag name="KSO_WM_UNIT_TYPE" val="l_h_d"/>
  <p:tag name="KSO_WM_DIAGRAM_VERSION" val="3"/>
  <p:tag name="KSO_WM_DIAGRAM_COLOR_TRICK" val="1"/>
  <p:tag name="KSO_WM_DIAGRAM_COLOR_TEXT_CAN_REMOVE" val="n"/>
  <p:tag name="KSO_WM_DIAGRAM_MAX_ITEMCNT" val="4"/>
  <p:tag name="KSO_WM_DIAGRAM_MIN_ITEMCNT" val="2"/>
  <p:tag name="KSO_WM_DIAGRAM_VIRTUALLY_FRAME" val="{&quot;height&quot;:366.12652587890625,&quot;left&quot;:339.17181652159195,&quot;top&quot;:102.80118587944453,&quot;width&quot;:558.400146484375}"/>
  <p:tag name="KSO_WM_DIAGRAM_COLOR_MATCH_VALUE" val="{&quot;shape&quot;:{&quot;fill&quot;:{&quot;type&quot;:0},&quot;glow&quot;:{&quot;colorType&quot;:0},&quot;line&quot;:{&quot;solidLine&quot;:{&quot;brightness&quot;:0,&quot;colorType&quot;:1,&quot;foreColorIndex&quot;:13,&quot;transparency&quot;:0.800000011920929},&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13"/>
  <p:tag name="KSO_WM_UNIT_ID" val="diagram20233229_3*l_h_d*1_4_1"/>
  <p:tag name="KSO_WM_UNIT_INDEX" val="1_4_1"/>
  <p:tag name="KSO_WM_DIAGRAM_GROUP_CODE" val="l1-1"/>
</p:tagLst>
</file>

<file path=ppt/tags/tag221.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UNIT_TYPE" val="l_h_f"/>
  <p:tag name="KSO_WM_TEMPLATE_CATEGORY" val="diagram"/>
  <p:tag name="KSO_WM_TEMPLATE_INDEX" val="20233229"/>
  <p:tag name="KSO_WM_UNIT_LAYERLEVEL" val="1_1_1"/>
  <p:tag name="KSO_WM_TAG_VERSION" val="3.0"/>
  <p:tag name="KSO_WM_BEAUTIFY_FLAG" val="#wm#"/>
  <p:tag name="KSO_WM_DIAGRAM_MAX_ITEMCNT" val="4"/>
  <p:tag name="KSO_WM_DIAGRAM_MIN_ITEMCNT" val="2"/>
  <p:tag name="KSO_WM_DIAGRAM_VIRTUALLY_FRAME" val="{&quot;height&quot;:366.12652587890625,&quot;left&quot;:339.17181652159195,&quot;top&quot;:102.80118587944453,&quot;width&quot;:558.400146484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64"/>
  <p:tag name="KSO_WM_DIAGRAM_VERSION" val="3"/>
  <p:tag name="KSO_WM_DIAGRAM_COLOR_TRICK" val="1"/>
  <p:tag name="KSO_WM_DIAGRAM_COLOR_TEXT_CAN_REMOVE" val="n"/>
  <p:tag name="KSO_WM_UNIT_TEXT_FILL_FORE_SCHEMECOLOR_INDEX" val="1"/>
  <p:tag name="KSO_WM_UNIT_TEXT_FILL_TYPE" val="1"/>
  <p:tag name="KSO_WM_UNIT_PRESET_TEXT" val="单击此处添加具体内容，简明扼要地阐述您的观点。根据需要可酌情增减文字，以便观者准确地理解您传达的思想。"/>
  <p:tag name="KSO_WM_UNIT_ID" val="diagram20233229_3*l_h_f*1_1_1"/>
  <p:tag name="KSO_WM_UNIT_INDEX" val="1_1_1"/>
  <p:tag name="KSO_WM_DIAGRAM_GROUP_CODE" val="l1-1"/>
</p:tagLst>
</file>

<file path=ppt/tags/tag222.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UNIT_TYPE" val="l_h_a"/>
  <p:tag name="KSO_WM_TEMPLATE_CATEGORY" val="diagram"/>
  <p:tag name="KSO_WM_TEMPLATE_INDEX" val="20233229"/>
  <p:tag name="KSO_WM_UNIT_LAYERLEVEL" val="1_1_1"/>
  <p:tag name="KSO_WM_TAG_VERSION" val="3.0"/>
  <p:tag name="KSO_WM_BEAUTIFY_FLAG" val="#wm#"/>
  <p:tag name="KSO_WM_DIAGRAM_MAX_ITEMCNT" val="4"/>
  <p:tag name="KSO_WM_DIAGRAM_MIN_ITEMCNT" val="2"/>
  <p:tag name="KSO_WM_DIAGRAM_VIRTUALLY_FRAME" val="{&quot;height&quot;:366.12652587890625,&quot;left&quot;:339.17181652159195,&quot;top&quot;:102.80118587944453,&quot;width&quot;:558.400146484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24"/>
  <p:tag name="KSO_WM_DIAGRAM_VERSION" val="3"/>
  <p:tag name="KSO_WM_DIAGRAM_COLOR_TRICK" val="1"/>
  <p:tag name="KSO_WM_DIAGRAM_COLOR_TEXT_CAN_REMOVE" val="n"/>
  <p:tag name="KSO_WM_UNIT_TEXT_FILL_FORE_SCHEMECOLOR_INDEX" val="1"/>
  <p:tag name="KSO_WM_UNIT_TEXT_FILL_TYPE" val="1"/>
  <p:tag name="KSO_WM_UNIT_PRESET_TEXT" val="此处添加项标题"/>
  <p:tag name="KSO_WM_UNIT_ID" val="diagram20233229_3*l_h_a*1_1_1"/>
  <p:tag name="KSO_WM_UNIT_INDEX" val="1_1_1"/>
  <p:tag name="KSO_WM_DIAGRAM_GROUP_CODE" val="l1-1"/>
</p:tagLst>
</file>

<file path=ppt/tags/tag223.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UNIT_TYPE" val="l_h_f"/>
  <p:tag name="KSO_WM_TEMPLATE_CATEGORY" val="diagram"/>
  <p:tag name="KSO_WM_TEMPLATE_INDEX" val="20233229"/>
  <p:tag name="KSO_WM_UNIT_LAYERLEVEL" val="1_1_1"/>
  <p:tag name="KSO_WM_TAG_VERSION" val="3.0"/>
  <p:tag name="KSO_WM_BEAUTIFY_FLAG" val="#wm#"/>
  <p:tag name="KSO_WM_DIAGRAM_MAX_ITEMCNT" val="4"/>
  <p:tag name="KSO_WM_DIAGRAM_MIN_ITEMCNT" val="2"/>
  <p:tag name="KSO_WM_DIAGRAM_VIRTUALLY_FRAME" val="{&quot;height&quot;:366.12652587890625,&quot;left&quot;:339.17181652159195,&quot;top&quot;:102.80118587944453,&quot;width&quot;:558.400146484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64"/>
  <p:tag name="KSO_WM_DIAGRAM_VERSION" val="3"/>
  <p:tag name="KSO_WM_DIAGRAM_COLOR_TRICK" val="1"/>
  <p:tag name="KSO_WM_DIAGRAM_COLOR_TEXT_CAN_REMOVE" val="n"/>
  <p:tag name="KSO_WM_UNIT_TEXT_FILL_FORE_SCHEMECOLOR_INDEX" val="1"/>
  <p:tag name="KSO_WM_UNIT_TEXT_FILL_TYPE" val="1"/>
  <p:tag name="KSO_WM_UNIT_PRESET_TEXT" val="单击此处添加具体内容，简明扼要地阐述您的观点。根据需要可酌情增减文字，以便观者准确地理解您传达的思想。"/>
  <p:tag name="KSO_WM_UNIT_ID" val="diagram20233229_3*l_h_f*1_2_1"/>
  <p:tag name="KSO_WM_UNIT_INDEX" val="1_2_1"/>
  <p:tag name="KSO_WM_DIAGRAM_GROUP_CODE" val="l1-1"/>
</p:tagLst>
</file>

<file path=ppt/tags/tag224.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UNIT_TYPE" val="l_h_a"/>
  <p:tag name="KSO_WM_TEMPLATE_CATEGORY" val="diagram"/>
  <p:tag name="KSO_WM_TEMPLATE_INDEX" val="20233229"/>
  <p:tag name="KSO_WM_UNIT_LAYERLEVEL" val="1_1_1"/>
  <p:tag name="KSO_WM_TAG_VERSION" val="3.0"/>
  <p:tag name="KSO_WM_BEAUTIFY_FLAG" val="#wm#"/>
  <p:tag name="KSO_WM_DIAGRAM_MAX_ITEMCNT" val="4"/>
  <p:tag name="KSO_WM_DIAGRAM_MIN_ITEMCNT" val="2"/>
  <p:tag name="KSO_WM_DIAGRAM_VIRTUALLY_FRAME" val="{&quot;height&quot;:366.12652587890625,&quot;left&quot;:339.17181652159195,&quot;top&quot;:102.80118587944453,&quot;width&quot;:558.400146484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24"/>
  <p:tag name="KSO_WM_DIAGRAM_VERSION" val="3"/>
  <p:tag name="KSO_WM_DIAGRAM_COLOR_TRICK" val="1"/>
  <p:tag name="KSO_WM_DIAGRAM_COLOR_TEXT_CAN_REMOVE" val="n"/>
  <p:tag name="KSO_WM_UNIT_TEXT_FILL_FORE_SCHEMECOLOR_INDEX" val="1"/>
  <p:tag name="KSO_WM_UNIT_TEXT_FILL_TYPE" val="1"/>
  <p:tag name="KSO_WM_UNIT_PRESET_TEXT" val="此处添加项标题"/>
  <p:tag name="KSO_WM_UNIT_ID" val="diagram20233229_3*l_h_a*1_2_1"/>
  <p:tag name="KSO_WM_UNIT_INDEX" val="1_2_1"/>
  <p:tag name="KSO_WM_DIAGRAM_GROUP_CODE" val="l1-1"/>
</p:tagLst>
</file>

<file path=ppt/tags/tag225.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UNIT_TYPE" val="l_h_f"/>
  <p:tag name="KSO_WM_TEMPLATE_CATEGORY" val="diagram"/>
  <p:tag name="KSO_WM_TEMPLATE_INDEX" val="20233229"/>
  <p:tag name="KSO_WM_UNIT_LAYERLEVEL" val="1_1_1"/>
  <p:tag name="KSO_WM_TAG_VERSION" val="3.0"/>
  <p:tag name="KSO_WM_BEAUTIFY_FLAG" val="#wm#"/>
  <p:tag name="KSO_WM_DIAGRAM_MAX_ITEMCNT" val="4"/>
  <p:tag name="KSO_WM_DIAGRAM_MIN_ITEMCNT" val="2"/>
  <p:tag name="KSO_WM_DIAGRAM_VIRTUALLY_FRAME" val="{&quot;height&quot;:366.12652587890625,&quot;left&quot;:339.17181652159195,&quot;top&quot;:102.80118587944453,&quot;width&quot;:558.400146484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64"/>
  <p:tag name="KSO_WM_DIAGRAM_VERSION" val="3"/>
  <p:tag name="KSO_WM_DIAGRAM_COLOR_TRICK" val="1"/>
  <p:tag name="KSO_WM_DIAGRAM_COLOR_TEXT_CAN_REMOVE" val="n"/>
  <p:tag name="KSO_WM_UNIT_TEXT_FILL_FORE_SCHEMECOLOR_INDEX" val="1"/>
  <p:tag name="KSO_WM_UNIT_TEXT_FILL_TYPE" val="1"/>
  <p:tag name="KSO_WM_UNIT_PRESET_TEXT" val="单击此处添加具体内容，简明扼要地阐述您的观点。根据需要可酌情增减文字，以便观者准确地理解您传达的思想。"/>
  <p:tag name="KSO_WM_UNIT_ID" val="diagram20233229_3*l_h_f*1_3_1"/>
  <p:tag name="KSO_WM_UNIT_INDEX" val="1_3_1"/>
  <p:tag name="KSO_WM_DIAGRAM_GROUP_CODE" val="l1-1"/>
</p:tagLst>
</file>

<file path=ppt/tags/tag226.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UNIT_TYPE" val="l_h_a"/>
  <p:tag name="KSO_WM_TEMPLATE_CATEGORY" val="diagram"/>
  <p:tag name="KSO_WM_TEMPLATE_INDEX" val="20233229"/>
  <p:tag name="KSO_WM_UNIT_LAYERLEVEL" val="1_1_1"/>
  <p:tag name="KSO_WM_TAG_VERSION" val="3.0"/>
  <p:tag name="KSO_WM_BEAUTIFY_FLAG" val="#wm#"/>
  <p:tag name="KSO_WM_DIAGRAM_MAX_ITEMCNT" val="4"/>
  <p:tag name="KSO_WM_DIAGRAM_MIN_ITEMCNT" val="2"/>
  <p:tag name="KSO_WM_DIAGRAM_VIRTUALLY_FRAME" val="{&quot;height&quot;:366.12652587890625,&quot;left&quot;:339.17181652159195,&quot;top&quot;:102.80118587944453,&quot;width&quot;:558.400146484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24"/>
  <p:tag name="KSO_WM_DIAGRAM_VERSION" val="3"/>
  <p:tag name="KSO_WM_DIAGRAM_COLOR_TRICK" val="1"/>
  <p:tag name="KSO_WM_DIAGRAM_COLOR_TEXT_CAN_REMOVE" val="n"/>
  <p:tag name="KSO_WM_UNIT_TEXT_FILL_FORE_SCHEMECOLOR_INDEX" val="1"/>
  <p:tag name="KSO_WM_UNIT_TEXT_FILL_TYPE" val="1"/>
  <p:tag name="KSO_WM_UNIT_PRESET_TEXT" val="此处添加项标题"/>
  <p:tag name="KSO_WM_UNIT_ID" val="diagram20233229_3*l_h_a*1_3_1"/>
  <p:tag name="KSO_WM_UNIT_INDEX" val="1_3_1"/>
  <p:tag name="KSO_WM_DIAGRAM_GROUP_CODE" val="l1-1"/>
</p:tagLst>
</file>

<file path=ppt/tags/tag227.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UNIT_TYPE" val="l_h_f"/>
  <p:tag name="KSO_WM_TEMPLATE_CATEGORY" val="diagram"/>
  <p:tag name="KSO_WM_TEMPLATE_INDEX" val="20233229"/>
  <p:tag name="KSO_WM_UNIT_LAYERLEVEL" val="1_1_1"/>
  <p:tag name="KSO_WM_TAG_VERSION" val="3.0"/>
  <p:tag name="KSO_WM_BEAUTIFY_FLAG" val="#wm#"/>
  <p:tag name="KSO_WM_DIAGRAM_MAX_ITEMCNT" val="4"/>
  <p:tag name="KSO_WM_DIAGRAM_MIN_ITEMCNT" val="2"/>
  <p:tag name="KSO_WM_DIAGRAM_VIRTUALLY_FRAME" val="{&quot;height&quot;:366.12652587890625,&quot;left&quot;:339.17181652159195,&quot;top&quot;:102.80118587944453,&quot;width&quot;:558.400146484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64"/>
  <p:tag name="KSO_WM_DIAGRAM_VERSION" val="3"/>
  <p:tag name="KSO_WM_DIAGRAM_COLOR_TRICK" val="1"/>
  <p:tag name="KSO_WM_DIAGRAM_COLOR_TEXT_CAN_REMOVE" val="n"/>
  <p:tag name="KSO_WM_UNIT_TEXT_FILL_FORE_SCHEMECOLOR_INDEX" val="1"/>
  <p:tag name="KSO_WM_UNIT_TEXT_FILL_TYPE" val="1"/>
  <p:tag name="KSO_WM_UNIT_PRESET_TEXT" val="单击此处添加具体内容，简明扼要地阐述您的观点。根据需要可酌情增减文字，以便观者准确地理解您传达的思想。"/>
  <p:tag name="KSO_WM_UNIT_ID" val="diagram20233229_3*l_h_f*1_4_1"/>
  <p:tag name="KSO_WM_UNIT_INDEX" val="1_4_1"/>
  <p:tag name="KSO_WM_DIAGRAM_GROUP_CODE" val="l1-1"/>
</p:tagLst>
</file>

<file path=ppt/tags/tag228.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UNIT_TYPE" val="l_h_a"/>
  <p:tag name="KSO_WM_TEMPLATE_CATEGORY" val="diagram"/>
  <p:tag name="KSO_WM_TEMPLATE_INDEX" val="20233229"/>
  <p:tag name="KSO_WM_UNIT_LAYERLEVEL" val="1_1_1"/>
  <p:tag name="KSO_WM_TAG_VERSION" val="3.0"/>
  <p:tag name="KSO_WM_BEAUTIFY_FLAG" val="#wm#"/>
  <p:tag name="KSO_WM_DIAGRAM_MAX_ITEMCNT" val="4"/>
  <p:tag name="KSO_WM_DIAGRAM_MIN_ITEMCNT" val="2"/>
  <p:tag name="KSO_WM_DIAGRAM_VIRTUALLY_FRAME" val="{&quot;height&quot;:366.12652587890625,&quot;left&quot;:339.17181652159195,&quot;top&quot;:102.80118587944453,&quot;width&quot;:558.400146484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24"/>
  <p:tag name="KSO_WM_DIAGRAM_VERSION" val="3"/>
  <p:tag name="KSO_WM_DIAGRAM_COLOR_TRICK" val="1"/>
  <p:tag name="KSO_WM_DIAGRAM_COLOR_TEXT_CAN_REMOVE" val="n"/>
  <p:tag name="KSO_WM_UNIT_TEXT_FILL_FORE_SCHEMECOLOR_INDEX" val="1"/>
  <p:tag name="KSO_WM_UNIT_TEXT_FILL_TYPE" val="1"/>
  <p:tag name="KSO_WM_UNIT_PRESET_TEXT" val="此处添加项标题"/>
  <p:tag name="KSO_WM_UNIT_ID" val="diagram20233229_3*l_h_a*1_4_1"/>
  <p:tag name="KSO_WM_UNIT_INDEX" val="1_4_1"/>
  <p:tag name="KSO_WM_DIAGRAM_GROUP_CODE" val="l1-1"/>
</p:tagLst>
</file>

<file path=ppt/tags/tag229.xml><?xml version="1.0" encoding="utf-8"?>
<p:tagLst xmlns:p="http://schemas.openxmlformats.org/presentationml/2006/main">
  <p:tag name="KSO_WM_BEAUTIFY_FLAG" val="#wm#"/>
  <p:tag name="KSO_WM_TEMPLATE_CATEGORY" val="custom"/>
  <p:tag name="KSO_WM_TEMPLATE_MASTER_TYPE" val="0"/>
  <p:tag name="KSO_WM_TEMPLATE_COLOR_TYPE" val="0"/>
  <p:tag name="KSO_WM_DIAGRAM_GROUP_CODE" val="l1-1"/>
  <p:tag name="KSO_WM_SLIDE_DIAGTYPE" val="l"/>
  <p:tag name="KSO_WM_SLIDE_LAYOUT" val="a_l"/>
  <p:tag name="KSO_WM_SLIDE_LAYOUT_CNT" val="1_1"/>
  <p:tag name="KSO_WM_SLIDE_TYPE" val="text"/>
  <p:tag name="KSO_WM_SLIDE_SUBTYPE" val="diag"/>
  <p:tag name="KSO_WM_SLIDE_SIZE" val="557.569*365.829"/>
  <p:tag name="KSO_WM_SLIDE_POSITION" val="339.587*102.95"/>
  <p:tag name="KSO_WM_TEMPLATE_INDEX" val="20233230"/>
  <p:tag name="KSO_WM_TEMPLATE_SUBCATEGORY" val="0"/>
  <p:tag name="KSO_WM_SLIDE_INDEX" val="1"/>
  <p:tag name="KSO_WM_TAG_VERSION" val="3.0"/>
  <p:tag name="KSO_WM_SLIDE_ID" val="custom20233230_1"/>
  <p:tag name="KSO_WM_SLIDE_ITEM_CNT" val="4"/>
</p:tagLst>
</file>

<file path=ppt/tags/tag23.xml><?xml version="1.0" encoding="utf-8"?>
<p:tagLst xmlns:p="http://schemas.openxmlformats.org/presentationml/2006/main">
  <p:tag name="KSO_WM_DIAGRAM_VIRTUALLY_FRAME" val="{&quot;height&quot;:197.63732283464566,&quot;left&quot;:203.38062992125984,&quot;top&quot;:181.53582677165355,&quot;width&quot;:553.2388188976378}"/>
</p:tagLst>
</file>

<file path=ppt/tags/tag230.xml><?xml version="1.0" encoding="utf-8"?>
<p:tagLst xmlns:p="http://schemas.openxmlformats.org/presentationml/2006/main">
  <p:tag name="KSO_WM_UNIT_ISCONTENTSTITLE" val="0"/>
  <p:tag name="KSO_WM_UNIT_ISNUMDGMTITLE" val="0"/>
  <p:tag name="KSO_WM_UNIT_NOCLEAR" val="0"/>
  <p:tag name="KSO_WM_UNIT_VALUE" val="14"/>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TEMPLATE_CATEGORY" val="custom"/>
  <p:tag name="KSO_WM_UNIT_LAYERLEVEL" val="1"/>
  <p:tag name="KSO_WM_TAG_VERSION" val="3.0"/>
  <p:tag name="KSO_WM_BEAUTIFY_FLAG" val="#wm#"/>
  <p:tag name="KSO_WM_TEMPLATE_INDEX" val="20233230"/>
  <p:tag name="KSO_WM_UNIT_ID" val="custom20233230_1*a*1"/>
  <p:tag name="KSO_WM_UNIT_PRESET_TEXT" val="单击此处&#10;添加标题内容"/>
</p:tagLst>
</file>

<file path=ppt/tags/tag231.xml><?xml version="1.0" encoding="utf-8"?>
<p:tagLst xmlns:p="http://schemas.openxmlformats.org/presentationml/2006/main">
  <p:tag name="KSO_WM_UNIT_HIGHLIGHT" val="0"/>
  <p:tag name="KSO_WM_UNIT_COMPATIBLE" val="0"/>
  <p:tag name="KSO_WM_UNIT_DIAGRAM_ISNUMVISUAL" val="0"/>
  <p:tag name="KSO_WM_UNIT_DIAGRAM_ISREFERUNIT" val="0"/>
  <p:tag name="KSO_WM_TEMPLATE_CATEGORY" val="diagram"/>
  <p:tag name="KSO_WM_TEMPLATE_INDEX" val="20233229"/>
  <p:tag name="KSO_WM_UNIT_LAYERLEVEL" val="1_1_1"/>
  <p:tag name="KSO_WM_TAG_VERSION" val="3.0"/>
  <p:tag name="KSO_WM_BEAUTIFY_FLAG" val="#wm#"/>
  <p:tag name="KSO_WM_UNIT_VALUE" val="277*515"/>
  <p:tag name="KSO_WM_UNIT_TYPE" val="l_h_d"/>
  <p:tag name="KSO_WM_DIAGRAM_VERSION" val="3"/>
  <p:tag name="KSO_WM_DIAGRAM_COLOR_TRICK" val="1"/>
  <p:tag name="KSO_WM_DIAGRAM_COLOR_TEXT_CAN_REMOVE" val="n"/>
  <p:tag name="KSO_WM_DIAGRAM_MAX_ITEMCNT" val="4"/>
  <p:tag name="KSO_WM_DIAGRAM_MIN_ITEMCNT" val="2"/>
  <p:tag name="KSO_WM_DIAGRAM_VIRTUALLY_FRAME" val="{&quot;height&quot;:390.2265258789063,&quot;left&quot;:301.72181652159196,&quot;top&quot;:102.80118587944453,&quot;width&quot;:595.850146484375}"/>
  <p:tag name="KSO_WM_DIAGRAM_COLOR_MATCH_VALUE" val="{&quot;shape&quot;:{&quot;fill&quot;:{&quot;type&quot;:0},&quot;glow&quot;:{&quot;colorType&quot;:0},&quot;line&quot;:{&quot;solidLine&quot;:{&quot;brightness&quot;:0,&quot;colorType&quot;:1,&quot;foreColorIndex&quot;:13,&quot;transparency&quot;:0.800000011920929},&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13"/>
  <p:tag name="KSO_WM_UNIT_ID" val="diagram20233229_3*l_h_d*1_1_1"/>
  <p:tag name="KSO_WM_UNIT_INDEX" val="1_1_1"/>
  <p:tag name="KSO_WM_DIAGRAM_GROUP_CODE" val="l1-1"/>
</p:tagLst>
</file>

<file path=ppt/tags/tag232.xml><?xml version="1.0" encoding="utf-8"?>
<p:tagLst xmlns:p="http://schemas.openxmlformats.org/presentationml/2006/main">
  <p:tag name="KSO_WM_UNIT_HIGHLIGHT" val="0"/>
  <p:tag name="KSO_WM_UNIT_COMPATIBLE" val="0"/>
  <p:tag name="KSO_WM_UNIT_DIAGRAM_ISNUMVISUAL" val="0"/>
  <p:tag name="KSO_WM_UNIT_DIAGRAM_ISREFERUNIT" val="0"/>
  <p:tag name="KSO_WM_TEMPLATE_CATEGORY" val="diagram"/>
  <p:tag name="KSO_WM_TEMPLATE_INDEX" val="20233229"/>
  <p:tag name="KSO_WM_UNIT_LAYERLEVEL" val="1_1_1"/>
  <p:tag name="KSO_WM_TAG_VERSION" val="3.0"/>
  <p:tag name="KSO_WM_BEAUTIFY_FLAG" val="#wm#"/>
  <p:tag name="KSO_WM_UNIT_VALUE" val="276*515"/>
  <p:tag name="KSO_WM_UNIT_TYPE" val="l_h_d"/>
  <p:tag name="KSO_WM_DIAGRAM_VERSION" val="3"/>
  <p:tag name="KSO_WM_DIAGRAM_COLOR_TRICK" val="1"/>
  <p:tag name="KSO_WM_DIAGRAM_COLOR_TEXT_CAN_REMOVE" val="n"/>
  <p:tag name="KSO_WM_DIAGRAM_MAX_ITEMCNT" val="4"/>
  <p:tag name="KSO_WM_DIAGRAM_MIN_ITEMCNT" val="2"/>
  <p:tag name="KSO_WM_DIAGRAM_VIRTUALLY_FRAME" val="{&quot;height&quot;:390.2265258789063,&quot;left&quot;:301.72181652159196,&quot;top&quot;:102.80118587944453,&quot;width&quot;:595.850146484375}"/>
  <p:tag name="KSO_WM_DIAGRAM_COLOR_MATCH_VALUE" val="{&quot;shape&quot;:{&quot;fill&quot;:{&quot;type&quot;:0},&quot;glow&quot;:{&quot;colorType&quot;:0},&quot;line&quot;:{&quot;solidLine&quot;:{&quot;brightness&quot;:0,&quot;colorType&quot;:1,&quot;foreColorIndex&quot;:13,&quot;transparency&quot;:0.800000011920929},&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13"/>
  <p:tag name="KSO_WM_UNIT_ID" val="diagram20233229_3*l_h_d*1_2_1"/>
  <p:tag name="KSO_WM_UNIT_INDEX" val="1_2_1"/>
  <p:tag name="KSO_WM_DIAGRAM_GROUP_CODE" val="l1-1"/>
</p:tagLst>
</file>

<file path=ppt/tags/tag233.xml><?xml version="1.0" encoding="utf-8"?>
<p:tagLst xmlns:p="http://schemas.openxmlformats.org/presentationml/2006/main">
  <p:tag name="KSO_WM_UNIT_HIGHLIGHT" val="0"/>
  <p:tag name="KSO_WM_UNIT_COMPATIBLE" val="0"/>
  <p:tag name="KSO_WM_UNIT_DIAGRAM_ISNUMVISUAL" val="0"/>
  <p:tag name="KSO_WM_UNIT_DIAGRAM_ISREFERUNIT" val="0"/>
  <p:tag name="KSO_WM_TEMPLATE_CATEGORY" val="diagram"/>
  <p:tag name="KSO_WM_TEMPLATE_INDEX" val="20233229"/>
  <p:tag name="KSO_WM_UNIT_LAYERLEVEL" val="1_1_1"/>
  <p:tag name="KSO_WM_TAG_VERSION" val="3.0"/>
  <p:tag name="KSO_WM_BEAUTIFY_FLAG" val="#wm#"/>
  <p:tag name="KSO_WM_UNIT_VALUE" val="276*515"/>
  <p:tag name="KSO_WM_UNIT_TYPE" val="l_h_d"/>
  <p:tag name="KSO_WM_DIAGRAM_VERSION" val="3"/>
  <p:tag name="KSO_WM_DIAGRAM_COLOR_TRICK" val="1"/>
  <p:tag name="KSO_WM_DIAGRAM_COLOR_TEXT_CAN_REMOVE" val="n"/>
  <p:tag name="KSO_WM_DIAGRAM_MAX_ITEMCNT" val="4"/>
  <p:tag name="KSO_WM_DIAGRAM_MIN_ITEMCNT" val="2"/>
  <p:tag name="KSO_WM_DIAGRAM_VIRTUALLY_FRAME" val="{&quot;height&quot;:390.2265258789063,&quot;left&quot;:301.72181652159196,&quot;top&quot;:102.80118587944453,&quot;width&quot;:595.850146484375}"/>
  <p:tag name="KSO_WM_DIAGRAM_COLOR_MATCH_VALUE" val="{&quot;shape&quot;:{&quot;fill&quot;:{&quot;type&quot;:0},&quot;glow&quot;:{&quot;colorType&quot;:0},&quot;line&quot;:{&quot;solidLine&quot;:{&quot;brightness&quot;:0,&quot;colorType&quot;:1,&quot;foreColorIndex&quot;:13,&quot;transparency&quot;:0.800000011920929},&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13"/>
  <p:tag name="KSO_WM_UNIT_ID" val="diagram20233229_3*l_h_d*1_3_1"/>
  <p:tag name="KSO_WM_UNIT_INDEX" val="1_3_1"/>
  <p:tag name="KSO_WM_DIAGRAM_GROUP_CODE" val="l1-1"/>
</p:tagLst>
</file>

<file path=ppt/tags/tag234.xml><?xml version="1.0" encoding="utf-8"?>
<p:tagLst xmlns:p="http://schemas.openxmlformats.org/presentationml/2006/main">
  <p:tag name="KSO_WM_UNIT_HIGHLIGHT" val="0"/>
  <p:tag name="KSO_WM_UNIT_COMPATIBLE" val="0"/>
  <p:tag name="KSO_WM_UNIT_DIAGRAM_ISNUMVISUAL" val="0"/>
  <p:tag name="KSO_WM_UNIT_DIAGRAM_ISREFERUNIT" val="0"/>
  <p:tag name="KSO_WM_TEMPLATE_CATEGORY" val="diagram"/>
  <p:tag name="KSO_WM_TEMPLATE_INDEX" val="20233229"/>
  <p:tag name="KSO_WM_UNIT_LAYERLEVEL" val="1_1_1"/>
  <p:tag name="KSO_WM_TAG_VERSION" val="3.0"/>
  <p:tag name="KSO_WM_BEAUTIFY_FLAG" val="#wm#"/>
  <p:tag name="KSO_WM_UNIT_VALUE" val="276*515"/>
  <p:tag name="KSO_WM_UNIT_TYPE" val="l_h_d"/>
  <p:tag name="KSO_WM_DIAGRAM_VERSION" val="3"/>
  <p:tag name="KSO_WM_DIAGRAM_COLOR_TRICK" val="1"/>
  <p:tag name="KSO_WM_DIAGRAM_COLOR_TEXT_CAN_REMOVE" val="n"/>
  <p:tag name="KSO_WM_DIAGRAM_MAX_ITEMCNT" val="4"/>
  <p:tag name="KSO_WM_DIAGRAM_MIN_ITEMCNT" val="2"/>
  <p:tag name="KSO_WM_DIAGRAM_VIRTUALLY_FRAME" val="{&quot;height&quot;:390.2265258789063,&quot;left&quot;:301.72181652159196,&quot;top&quot;:102.80118587944453,&quot;width&quot;:595.850146484375}"/>
  <p:tag name="KSO_WM_DIAGRAM_COLOR_MATCH_VALUE" val="{&quot;shape&quot;:{&quot;fill&quot;:{&quot;type&quot;:0},&quot;glow&quot;:{&quot;colorType&quot;:0},&quot;line&quot;:{&quot;solidLine&quot;:{&quot;brightness&quot;:0,&quot;colorType&quot;:1,&quot;foreColorIndex&quot;:13,&quot;transparency&quot;:0.800000011920929},&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13"/>
  <p:tag name="KSO_WM_UNIT_ID" val="diagram20233229_3*l_h_d*1_4_1"/>
  <p:tag name="KSO_WM_UNIT_INDEX" val="1_4_1"/>
  <p:tag name="KSO_WM_DIAGRAM_GROUP_CODE" val="l1-1"/>
</p:tagLst>
</file>

<file path=ppt/tags/tag235.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UNIT_TYPE" val="l_h_f"/>
  <p:tag name="KSO_WM_TEMPLATE_CATEGORY" val="diagram"/>
  <p:tag name="KSO_WM_TEMPLATE_INDEX" val="20233229"/>
  <p:tag name="KSO_WM_UNIT_LAYERLEVEL" val="1_1_1"/>
  <p:tag name="KSO_WM_TAG_VERSION" val="3.0"/>
  <p:tag name="KSO_WM_BEAUTIFY_FLAG" val="#wm#"/>
  <p:tag name="KSO_WM_DIAGRAM_MAX_ITEMCNT" val="4"/>
  <p:tag name="KSO_WM_DIAGRAM_MIN_ITEMCNT" val="2"/>
  <p:tag name="KSO_WM_DIAGRAM_VIRTUALLY_FRAME" val="{&quot;height&quot;:390.2265258789063,&quot;left&quot;:301.72181652159196,&quot;top&quot;:102.80118587944453,&quot;width&quot;:595.850146484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64"/>
  <p:tag name="KSO_WM_DIAGRAM_VERSION" val="3"/>
  <p:tag name="KSO_WM_DIAGRAM_COLOR_TRICK" val="1"/>
  <p:tag name="KSO_WM_DIAGRAM_COLOR_TEXT_CAN_REMOVE" val="n"/>
  <p:tag name="KSO_WM_UNIT_TEXT_FILL_FORE_SCHEMECOLOR_INDEX" val="1"/>
  <p:tag name="KSO_WM_UNIT_TEXT_FILL_TYPE" val="1"/>
  <p:tag name="KSO_WM_UNIT_PRESET_TEXT" val="单击此处添加具体内容，简明扼要地阐述您的观点。根据需要可酌情增减文字，以便观者准确地理解您传达的思想。"/>
  <p:tag name="KSO_WM_UNIT_ID" val="diagram20233229_3*l_h_f*1_1_1"/>
  <p:tag name="KSO_WM_UNIT_INDEX" val="1_1_1"/>
  <p:tag name="KSO_WM_DIAGRAM_GROUP_CODE" val="l1-1"/>
</p:tagLst>
</file>

<file path=ppt/tags/tag236.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UNIT_TYPE" val="l_h_a"/>
  <p:tag name="KSO_WM_TEMPLATE_CATEGORY" val="diagram"/>
  <p:tag name="KSO_WM_TEMPLATE_INDEX" val="20233229"/>
  <p:tag name="KSO_WM_UNIT_LAYERLEVEL" val="1_1_1"/>
  <p:tag name="KSO_WM_TAG_VERSION" val="3.0"/>
  <p:tag name="KSO_WM_BEAUTIFY_FLAG" val="#wm#"/>
  <p:tag name="KSO_WM_DIAGRAM_MAX_ITEMCNT" val="4"/>
  <p:tag name="KSO_WM_DIAGRAM_MIN_ITEMCNT" val="2"/>
  <p:tag name="KSO_WM_DIAGRAM_VIRTUALLY_FRAME" val="{&quot;height&quot;:390.2265258789063,&quot;left&quot;:301.72181652159196,&quot;top&quot;:102.80118587944453,&quot;width&quot;:595.850146484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24"/>
  <p:tag name="KSO_WM_DIAGRAM_VERSION" val="3"/>
  <p:tag name="KSO_WM_DIAGRAM_COLOR_TRICK" val="1"/>
  <p:tag name="KSO_WM_DIAGRAM_COLOR_TEXT_CAN_REMOVE" val="n"/>
  <p:tag name="KSO_WM_UNIT_TEXT_FILL_FORE_SCHEMECOLOR_INDEX" val="1"/>
  <p:tag name="KSO_WM_UNIT_TEXT_FILL_TYPE" val="1"/>
  <p:tag name="KSO_WM_UNIT_PRESET_TEXT" val="此处添加项标题"/>
  <p:tag name="KSO_WM_UNIT_ID" val="diagram20233229_3*l_h_a*1_1_1"/>
  <p:tag name="KSO_WM_UNIT_INDEX" val="1_1_1"/>
  <p:tag name="KSO_WM_DIAGRAM_GROUP_CODE" val="l1-1"/>
</p:tagLst>
</file>

<file path=ppt/tags/tag237.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UNIT_TYPE" val="l_h_f"/>
  <p:tag name="KSO_WM_TEMPLATE_CATEGORY" val="diagram"/>
  <p:tag name="KSO_WM_TEMPLATE_INDEX" val="20233229"/>
  <p:tag name="KSO_WM_UNIT_LAYERLEVEL" val="1_1_1"/>
  <p:tag name="KSO_WM_TAG_VERSION" val="3.0"/>
  <p:tag name="KSO_WM_BEAUTIFY_FLAG" val="#wm#"/>
  <p:tag name="KSO_WM_DIAGRAM_MAX_ITEMCNT" val="4"/>
  <p:tag name="KSO_WM_DIAGRAM_MIN_ITEMCNT" val="2"/>
  <p:tag name="KSO_WM_DIAGRAM_VIRTUALLY_FRAME" val="{&quot;height&quot;:390.2265258789063,&quot;left&quot;:301.72181652159196,&quot;top&quot;:102.80118587944453,&quot;width&quot;:595.850146484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64"/>
  <p:tag name="KSO_WM_DIAGRAM_VERSION" val="3"/>
  <p:tag name="KSO_WM_DIAGRAM_COLOR_TRICK" val="1"/>
  <p:tag name="KSO_WM_DIAGRAM_COLOR_TEXT_CAN_REMOVE" val="n"/>
  <p:tag name="KSO_WM_UNIT_TEXT_FILL_FORE_SCHEMECOLOR_INDEX" val="1"/>
  <p:tag name="KSO_WM_UNIT_TEXT_FILL_TYPE" val="1"/>
  <p:tag name="KSO_WM_UNIT_PRESET_TEXT" val="单击此处添加具体内容，简明扼要地阐述您的观点。根据需要可酌情增减文字，以便观者准确地理解您传达的思想。"/>
  <p:tag name="KSO_WM_UNIT_ID" val="diagram20233229_3*l_h_f*1_2_1"/>
  <p:tag name="KSO_WM_UNIT_INDEX" val="1_2_1"/>
  <p:tag name="KSO_WM_DIAGRAM_GROUP_CODE" val="l1-1"/>
</p:tagLst>
</file>

<file path=ppt/tags/tag238.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UNIT_TYPE" val="l_h_a"/>
  <p:tag name="KSO_WM_TEMPLATE_CATEGORY" val="diagram"/>
  <p:tag name="KSO_WM_TEMPLATE_INDEX" val="20233229"/>
  <p:tag name="KSO_WM_UNIT_LAYERLEVEL" val="1_1_1"/>
  <p:tag name="KSO_WM_TAG_VERSION" val="3.0"/>
  <p:tag name="KSO_WM_BEAUTIFY_FLAG" val="#wm#"/>
  <p:tag name="KSO_WM_DIAGRAM_MAX_ITEMCNT" val="4"/>
  <p:tag name="KSO_WM_DIAGRAM_MIN_ITEMCNT" val="2"/>
  <p:tag name="KSO_WM_DIAGRAM_VIRTUALLY_FRAME" val="{&quot;height&quot;:390.2265258789063,&quot;left&quot;:301.72181652159196,&quot;top&quot;:102.80118587944453,&quot;width&quot;:595.850146484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24"/>
  <p:tag name="KSO_WM_DIAGRAM_VERSION" val="3"/>
  <p:tag name="KSO_WM_DIAGRAM_COLOR_TRICK" val="1"/>
  <p:tag name="KSO_WM_DIAGRAM_COLOR_TEXT_CAN_REMOVE" val="n"/>
  <p:tag name="KSO_WM_UNIT_TEXT_FILL_FORE_SCHEMECOLOR_INDEX" val="1"/>
  <p:tag name="KSO_WM_UNIT_TEXT_FILL_TYPE" val="1"/>
  <p:tag name="KSO_WM_UNIT_PRESET_TEXT" val="此处添加项标题"/>
  <p:tag name="KSO_WM_UNIT_ID" val="diagram20233229_3*l_h_a*1_2_1"/>
  <p:tag name="KSO_WM_UNIT_INDEX" val="1_2_1"/>
  <p:tag name="KSO_WM_DIAGRAM_GROUP_CODE" val="l1-1"/>
</p:tagLst>
</file>

<file path=ppt/tags/tag239.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UNIT_TYPE" val="l_h_f"/>
  <p:tag name="KSO_WM_TEMPLATE_CATEGORY" val="diagram"/>
  <p:tag name="KSO_WM_TEMPLATE_INDEX" val="20233229"/>
  <p:tag name="KSO_WM_UNIT_LAYERLEVEL" val="1_1_1"/>
  <p:tag name="KSO_WM_TAG_VERSION" val="3.0"/>
  <p:tag name="KSO_WM_BEAUTIFY_FLAG" val="#wm#"/>
  <p:tag name="KSO_WM_DIAGRAM_MAX_ITEMCNT" val="4"/>
  <p:tag name="KSO_WM_DIAGRAM_MIN_ITEMCNT" val="2"/>
  <p:tag name="KSO_WM_DIAGRAM_VIRTUALLY_FRAME" val="{&quot;height&quot;:390.2265258789063,&quot;left&quot;:301.72181652159196,&quot;top&quot;:102.80118587944453,&quot;width&quot;:595.850146484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64"/>
  <p:tag name="KSO_WM_DIAGRAM_VERSION" val="3"/>
  <p:tag name="KSO_WM_DIAGRAM_COLOR_TRICK" val="1"/>
  <p:tag name="KSO_WM_DIAGRAM_COLOR_TEXT_CAN_REMOVE" val="n"/>
  <p:tag name="KSO_WM_UNIT_TEXT_FILL_FORE_SCHEMECOLOR_INDEX" val="1"/>
  <p:tag name="KSO_WM_UNIT_TEXT_FILL_TYPE" val="1"/>
  <p:tag name="KSO_WM_UNIT_PRESET_TEXT" val="单击此处添加具体内容，简明扼要地阐述您的观点。根据需要可酌情增减文字，以便观者准确地理解您传达的思想。"/>
  <p:tag name="KSO_WM_UNIT_ID" val="diagram20233229_3*l_h_f*1_3_1"/>
  <p:tag name="KSO_WM_UNIT_INDEX" val="1_3_1"/>
  <p:tag name="KSO_WM_DIAGRAM_GROUP_CODE" val="l1-1"/>
</p:tagLst>
</file>

<file path=ppt/tags/tag24.xml><?xml version="1.0" encoding="utf-8"?>
<p:tagLst xmlns:p="http://schemas.openxmlformats.org/presentationml/2006/main">
  <p:tag name="KSO_WM_DIAGRAM_VIRTUALLY_FRAME" val="{&quot;height&quot;:197.63732283464566,&quot;left&quot;:203.38062992125984,&quot;top&quot;:181.53582677165355,&quot;width&quot;:553.2388188976378}"/>
</p:tagLst>
</file>

<file path=ppt/tags/tag240.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UNIT_TYPE" val="l_h_a"/>
  <p:tag name="KSO_WM_TEMPLATE_CATEGORY" val="diagram"/>
  <p:tag name="KSO_WM_TEMPLATE_INDEX" val="20233229"/>
  <p:tag name="KSO_WM_UNIT_LAYERLEVEL" val="1_1_1"/>
  <p:tag name="KSO_WM_TAG_VERSION" val="3.0"/>
  <p:tag name="KSO_WM_BEAUTIFY_FLAG" val="#wm#"/>
  <p:tag name="KSO_WM_DIAGRAM_MAX_ITEMCNT" val="4"/>
  <p:tag name="KSO_WM_DIAGRAM_MIN_ITEMCNT" val="2"/>
  <p:tag name="KSO_WM_DIAGRAM_VIRTUALLY_FRAME" val="{&quot;height&quot;:390.2265258789063,&quot;left&quot;:301.72181652159196,&quot;top&quot;:102.80118587944453,&quot;width&quot;:595.850146484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24"/>
  <p:tag name="KSO_WM_DIAGRAM_VERSION" val="3"/>
  <p:tag name="KSO_WM_DIAGRAM_COLOR_TRICK" val="1"/>
  <p:tag name="KSO_WM_DIAGRAM_COLOR_TEXT_CAN_REMOVE" val="n"/>
  <p:tag name="KSO_WM_UNIT_TEXT_FILL_FORE_SCHEMECOLOR_INDEX" val="1"/>
  <p:tag name="KSO_WM_UNIT_TEXT_FILL_TYPE" val="1"/>
  <p:tag name="KSO_WM_UNIT_PRESET_TEXT" val="此处添加项标题"/>
  <p:tag name="KSO_WM_UNIT_ID" val="diagram20233229_3*l_h_a*1_3_1"/>
  <p:tag name="KSO_WM_UNIT_INDEX" val="1_3_1"/>
  <p:tag name="KSO_WM_DIAGRAM_GROUP_CODE" val="l1-1"/>
</p:tagLst>
</file>

<file path=ppt/tags/tag241.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UNIT_TYPE" val="l_h_a"/>
  <p:tag name="KSO_WM_TEMPLATE_CATEGORY" val="diagram"/>
  <p:tag name="KSO_WM_TEMPLATE_INDEX" val="20233229"/>
  <p:tag name="KSO_WM_UNIT_LAYERLEVEL" val="1_1_1"/>
  <p:tag name="KSO_WM_TAG_VERSION" val="3.0"/>
  <p:tag name="KSO_WM_BEAUTIFY_FLAG" val=""/>
  <p:tag name="KSO_WM_DIAGRAM_MAX_ITEMCNT" val="4"/>
  <p:tag name="KSO_WM_DIAGRAM_MIN_ITEMCNT" val="2"/>
  <p:tag name="KSO_WM_DIAGRAM_VIRTUALLY_FRAME" val="{&quot;height&quot;:366.12652587890625,&quot;left&quot;:339.17181652159195,&quot;top&quot;:102.80118587944453,&quot;width&quot;:558.400146484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24"/>
  <p:tag name="KSO_WM_DIAGRAM_VERSION" val="3"/>
  <p:tag name="KSO_WM_DIAGRAM_COLOR_TRICK" val="1"/>
  <p:tag name="KSO_WM_DIAGRAM_COLOR_TEXT_CAN_REMOVE" val="n"/>
  <p:tag name="KSO_WM_UNIT_TEXT_FILL_FORE_SCHEMECOLOR_INDEX" val="1"/>
  <p:tag name="KSO_WM_UNIT_TEXT_FILL_TYPE" val="1"/>
  <p:tag name="KSO_WM_UNIT_PRESET_TEXT" val="此处添加项标题"/>
  <p:tag name="KSO_WM_UNIT_ID" val="diagram20233229_3*l_h_a*1_1_1"/>
  <p:tag name="KSO_WM_UNIT_INDEX" val="1_1_1"/>
  <p:tag name="KSO_WM_DIAGRAM_GROUP_CODE" val="l1-1"/>
</p:tagLst>
</file>

<file path=ppt/tags/tag242.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UNIT_TYPE" val="l_h_f"/>
  <p:tag name="KSO_WM_TEMPLATE_CATEGORY" val="diagram"/>
  <p:tag name="KSO_WM_TEMPLATE_INDEX" val="20233229"/>
  <p:tag name="KSO_WM_UNIT_LAYERLEVEL" val="1_1_1"/>
  <p:tag name="KSO_WM_TAG_VERSION" val="3.0"/>
  <p:tag name="KSO_WM_BEAUTIFY_FLAG" val=""/>
  <p:tag name="KSO_WM_DIAGRAM_MAX_ITEMCNT" val="4"/>
  <p:tag name="KSO_WM_DIAGRAM_MIN_ITEMCNT" val="2"/>
  <p:tag name="KSO_WM_DIAGRAM_VIRTUALLY_FRAME" val="{&quot;height&quot;:366.12652587890625,&quot;left&quot;:339.17181652159195,&quot;top&quot;:102.80118587944453,&quot;width&quot;:558.400146484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64"/>
  <p:tag name="KSO_WM_DIAGRAM_VERSION" val="3"/>
  <p:tag name="KSO_WM_DIAGRAM_COLOR_TRICK" val="1"/>
  <p:tag name="KSO_WM_DIAGRAM_COLOR_TEXT_CAN_REMOVE" val="n"/>
  <p:tag name="KSO_WM_UNIT_TEXT_FILL_FORE_SCHEMECOLOR_INDEX" val="1"/>
  <p:tag name="KSO_WM_UNIT_TEXT_FILL_TYPE" val="1"/>
  <p:tag name="KSO_WM_UNIT_PRESET_TEXT" val="单击此处添加具体内容，简明扼要地阐述您的观点。根据需要可酌情增减文字，以便观者准确地理解您传达的思想。"/>
  <p:tag name="KSO_WM_UNIT_ID" val="diagram20233229_3*l_h_f*1_1_1"/>
  <p:tag name="KSO_WM_UNIT_INDEX" val="1_1_1"/>
  <p:tag name="KSO_WM_DIAGRAM_GROUP_CODE" val="l1-1"/>
</p:tagLst>
</file>

<file path=ppt/tags/tag243.xml><?xml version="1.0" encoding="utf-8"?>
<p:tagLst xmlns:p="http://schemas.openxmlformats.org/presentationml/2006/main">
  <p:tag name="KSO_WM_BEAUTIFY_FLAG" val="#wm#"/>
  <p:tag name="KSO_WM_TEMPLATE_CATEGORY" val="custom"/>
  <p:tag name="KSO_WM_TEMPLATE_MASTER_TYPE" val="0"/>
  <p:tag name="KSO_WM_TEMPLATE_COLOR_TYPE" val="0"/>
  <p:tag name="KSO_WM_DIAGRAM_GROUP_CODE" val="l1-1"/>
  <p:tag name="KSO_WM_SLIDE_DIAGTYPE" val="l"/>
  <p:tag name="KSO_WM_SLIDE_LAYOUT" val="a_l"/>
  <p:tag name="KSO_WM_SLIDE_LAYOUT_CNT" val="1_1"/>
  <p:tag name="KSO_WM_SLIDE_TYPE" val="text"/>
  <p:tag name="KSO_WM_SLIDE_SUBTYPE" val="diag"/>
  <p:tag name="KSO_WM_SLIDE_SIZE" val="557.569*365.829"/>
  <p:tag name="KSO_WM_SLIDE_POSITION" val="339.587*102.95"/>
  <p:tag name="KSO_WM_TEMPLATE_INDEX" val="20233230"/>
  <p:tag name="KSO_WM_TEMPLATE_SUBCATEGORY" val="0"/>
  <p:tag name="KSO_WM_SLIDE_INDEX" val="1"/>
  <p:tag name="KSO_WM_TAG_VERSION" val="3.0"/>
  <p:tag name="KSO_WM_SLIDE_ID" val="custom20233230_1"/>
  <p:tag name="KSO_WM_SLIDE_ITEM_CNT" val="4"/>
</p:tagLst>
</file>

<file path=ppt/tags/tag2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565_5*a*1"/>
  <p:tag name="KSO_WM_TEMPLATE_CATEGORY" val="diagram"/>
  <p:tag name="KSO_WM_TEMPLATE_INDEX" val="20231565"/>
  <p:tag name="KSO_WM_UNIT_LAYERLEVEL" val="1"/>
  <p:tag name="KSO_WM_TAG_VERSION" val="3.0"/>
  <p:tag name="KSO_WM_BEAUTIFY_FLAG" val="#wm#"/>
  <p:tag name="KSO_WM_UNIT_ISCONTENTSTITLE" val="0"/>
  <p:tag name="KSO_WM_UNIT_ISNUMDGMTITLE" val="0"/>
  <p:tag name="KSO_WM_UNIT_NOCLEAR" val="0"/>
  <p:tag name="KSO_WM_UNIT_VALUE" val="30"/>
  <p:tag name="KSO_WM_DIAGRAM_GROUP_CODE" val="l1-1"/>
  <p:tag name="KSO_WM_UNIT_TYPE" val="a"/>
  <p:tag name="KSO_WM_UNIT_INDEX" val="1"/>
  <p:tag name="KSO_WM_UNIT_PRESET_TEXT" val="单击此处添加标题"/>
</p:tagLst>
</file>

<file path=ppt/tags/tag2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565_5*l_h_i*1_1_1"/>
  <p:tag name="KSO_WM_TEMPLATE_CATEGORY" val="diagram"/>
  <p:tag name="KSO_WM_TEMPLATE_INDEX" val="20231565"/>
  <p:tag name="KSO_WM_UNIT_LAYERLEVEL" val="1_1_1"/>
  <p:tag name="KSO_WM_TAG_VERSION" val="3.0"/>
  <p:tag name="KSO_WM_BEAUTIFY_FLAG" val="#wm#"/>
  <p:tag name="KSO_WM_DIAGRAM_VERSION" val="3"/>
  <p:tag name="KSO_WM_DIAGRAM_COLOR_TRICK" val="3"/>
  <p:tag name="KSO_WM_DIAGRAM_COLOR_TEXT_CAN_REMOVE" val="n"/>
  <p:tag name="KSO_WM_DIAGRAM_GROUP_CODE" val="l1-1"/>
  <p:tag name="KSO_WM_UNIT_TYPE" val="l_h_i"/>
  <p:tag name="KSO_WM_UNIT_INDEX" val="1_1_1"/>
  <p:tag name="KSO_WM_UNIT_FILL_FORE_SCHEMECOLOR_INDEX" val="5"/>
  <p:tag name="KSO_WM_DIAGRAM_MAX_ITEMCNT" val="6"/>
  <p:tag name="KSO_WM_DIAGRAM_MIN_ITEMCNT" val="2"/>
  <p:tag name="KSO_WM_DIAGRAM_VIRTUALLY_FRAME" val="{&quot;height&quot;:377.01795275590547,&quot;left&quot;:63.84110236220472,&quot;top&quot;:141.7320472440945,&quot;width&quot;:823.047716535433}"/>
  <p:tag name="KSO_WM_DIAGRAM_COLOR_MATCH_VALUE" val="{&quot;shape&quot;:{&quot;fill&quot;:{&quot;gradient&quot;:[{&quot;brightness&quot;:0,&quot;colorType&quot;:1,&quot;foreColorIndex&quot;:5,&quot;pos&quot;:0,&quot;transparency&quot;:0},{&quot;brightness&quot;:-0.25,&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2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565_5*l_h_i*1_1_2"/>
  <p:tag name="KSO_WM_TEMPLATE_CATEGORY" val="diagram"/>
  <p:tag name="KSO_WM_TEMPLATE_INDEX" val="20231565"/>
  <p:tag name="KSO_WM_UNIT_LAYERLEVEL" val="1_1_1"/>
  <p:tag name="KSO_WM_TAG_VERSION" val="3.0"/>
  <p:tag name="KSO_WM_BEAUTIFY_FLAG" val="#wm#"/>
  <p:tag name="KSO_WM_DIAGRAM_VERSION" val="3"/>
  <p:tag name="KSO_WM_DIAGRAM_COLOR_TRICK" val="3"/>
  <p:tag name="KSO_WM_DIAGRAM_COLOR_TEXT_CAN_REMOVE" val="n"/>
  <p:tag name="KSO_WM_DIAGRAM_GROUP_CODE" val="l1-1"/>
  <p:tag name="KSO_WM_UNIT_TYPE" val="l_h_i"/>
  <p:tag name="KSO_WM_UNIT_INDEX" val="1_1_2"/>
  <p:tag name="KSO_WM_UNIT_FILL_FORE_SCHEMECOLOR_INDEX" val="5"/>
  <p:tag name="KSO_WM_DIAGRAM_MAX_ITEMCNT" val="6"/>
  <p:tag name="KSO_WM_DIAGRAM_MIN_ITEMCNT" val="2"/>
  <p:tag name="KSO_WM_DIAGRAM_VIRTUALLY_FRAME" val="{&quot;height&quot;:377.01795275590547,&quot;left&quot;:63.84110236220472,&quot;top&quot;:141.7320472440945,&quot;width&quot;:823.047716535433}"/>
  <p:tag name="KSO_WM_DIAGRAM_COLOR_MATCH_VALUE" val="{&quot;shape&quot;:{&quot;fill&quot;:{&quot;gradient&quot;:[{&quot;brightness&quot;:0,&quot;colorType&quot;:1,&quot;foreColorIndex&quot;:14,&quot;pos&quot;:0,&quot;transparency&quot;:0},{&quot;brightness&quot;:0.8999999761581421,&quot;colorType&quot;:1,&quot;foreColorIndex&quot;:5,&quot;pos&quot;:1,&quot;transparency&quot;:0}],&quot;type&quot;:3},&quot;glow&quot;:{&quot;colorType&quot;:0},&quot;line&quot;:{&quot;gradient&quot;:[{&quot;brightness&quot;:0.6000000238418579,&quot;colorType&quot;:1,&quot;foreColorIndex&quot;:5,&quot;pos&quot;:0,&quot;transparency&quot;:0},{&quot;brightness&quot;:0.6000000238418579,&quot;colorType&quot;:1,&quot;foreColorIndex&quot;:5,&quot;pos&quot;:1,&quot;transparency&quot;:1}],&quot;type&quot;:2},&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2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565_5*l_h_i*1_1_3"/>
  <p:tag name="KSO_WM_TEMPLATE_CATEGORY" val="diagram"/>
  <p:tag name="KSO_WM_TEMPLATE_INDEX" val="20231565"/>
  <p:tag name="KSO_WM_UNIT_LAYERLEVEL" val="1_1_1"/>
  <p:tag name="KSO_WM_TAG_VERSION" val="3.0"/>
  <p:tag name="KSO_WM_BEAUTIFY_FLAG" val="#wm#"/>
  <p:tag name="KSO_WM_DIAGRAM_VERSION" val="3"/>
  <p:tag name="KSO_WM_DIAGRAM_COLOR_TRICK" val="3"/>
  <p:tag name="KSO_WM_DIAGRAM_COLOR_TEXT_CAN_REMOVE" val="n"/>
  <p:tag name="KSO_WM_DIAGRAM_GROUP_CODE" val="l1-1"/>
  <p:tag name="KSO_WM_UNIT_TYPE" val="l_h_i"/>
  <p:tag name="KSO_WM_UNIT_INDEX" val="1_1_3"/>
  <p:tag name="KSO_WM_UNIT_FILL_FORE_SCHEMECOLOR_INDEX" val="5"/>
  <p:tag name="KSO_WM_DIAGRAM_MAX_ITEMCNT" val="6"/>
  <p:tag name="KSO_WM_DIAGRAM_MIN_ITEMCNT" val="2"/>
  <p:tag name="KSO_WM_DIAGRAM_VIRTUALLY_FRAME" val="{&quot;height&quot;:377.01795275590547,&quot;left&quot;:63.84110236220472,&quot;top&quot;:141.7320472440945,&quot;width&quot;:823.047716535433}"/>
  <p:tag name="KSO_WM_DIAGRAM_COLOR_MATCH_VALUE" val="{&quot;shape&quot;:{&quot;fill&quot;:{&quot;gradient&quot;:[{&quot;brightness&quot;:0,&quot;colorType&quot;:1,&quot;foreColorIndex&quot;:5,&quot;pos&quot;:0.6899999976158142,&quot;transparency&quot;:0},{&quot;brightness&quot;:0.4000000059604645,&quot;colorType&quot;:1,&quot;foreColorIndex&quot;:5,&quot;pos&quot;:0,&quot;transparency&quot;:0},{&quot;brightness&quot;:0.20000000298023224,&quot;colorType&quot;:1,&quot;foreColorIndex&quot;:5,&quot;pos&quot;:1,&quot;transparency&quot;:0}],&quot;type&quot;:3},&quot;glow&quot;:{&quot;colorType&quot;:0},&quot;line&quot;:{&quot;type&quot;:0},&quot;shadow&quot;:{&quot;brightness&quot;:0,&quot;colorType&quot;:1,&quot;foreColorIndex&quot;:5,&quot;transparency&quot;:0.7599999904632568},&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248.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1_1"/>
  <p:tag name="KSO_WM_UNIT_ID" val="diagram20231565_5*l_h_a*1_1_1"/>
  <p:tag name="KSO_WM_TEMPLATE_CATEGORY" val="diagram"/>
  <p:tag name="KSO_WM_TEMPLATE_INDEX" val="20231565"/>
  <p:tag name="KSO_WM_UNIT_LAYERLEVEL" val="1_1_1"/>
  <p:tag name="KSO_WM_TAG_VERSION" val="3.0"/>
  <p:tag name="KSO_WM_BEAUTIFY_FLAG" val="#wm#"/>
  <p:tag name="KSO_WM_UNIT_TEXT_FILL_FORE_SCHEMECOLOR_INDEX_BRIGHTNESS" val="0.15"/>
  <p:tag name="KSO_WM_UNIT_TEXT_FILL_TYPE" val="1"/>
  <p:tag name="KSO_WM_DIAGRAM_VERSION" val="3"/>
  <p:tag name="KSO_WM_DIAGRAM_COLOR_TRICK" val="3"/>
  <p:tag name="KSO_WM_DIAGRAM_COLOR_TEXT_CAN_REMOVE" val="n"/>
  <p:tag name="KSO_WM_DIAGRAM_GROUP_CODE" val="l1-1"/>
  <p:tag name="KSO_WM_UNIT_PRESET_TEXT" val="添加项标题"/>
  <p:tag name="KSO_WM_DIAGRAM_MAX_ITEMCNT" val="6"/>
  <p:tag name="KSO_WM_DIAGRAM_MIN_ITEMCNT" val="2"/>
  <p:tag name="KSO_WM_DIAGRAM_VIRTUALLY_FRAME" val="{&quot;height&quot;:377.01795275590547,&quot;left&quot;:63.84110236220472,&quot;top&quot;:141.7320472440945,&quot;width&quot;:823.04771653543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4,&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249.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1_1"/>
  <p:tag name="KSO_WM_UNIT_ID" val="diagram20231565_5*l_h_f*1_1_1"/>
  <p:tag name="KSO_WM_TEMPLATE_CATEGORY" val="diagram"/>
  <p:tag name="KSO_WM_TEMPLATE_INDEX" val="20231565"/>
  <p:tag name="KSO_WM_UNIT_LAYERLEVEL" val="1_1_1"/>
  <p:tag name="KSO_WM_TAG_VERSION" val="3.0"/>
  <p:tag name="KSO_WM_BEAUTIFY_FLAG" val="#wm#"/>
  <p:tag name="KSO_WM_UNIT_TEXT_FILL_FORE_SCHEMECOLOR_INDEX_BRIGHTNESS" val="0.15"/>
  <p:tag name="KSO_WM_UNIT_TEXT_FILL_TYPE" val="1"/>
  <p:tag name="KSO_WM_DIAGRAM_VERSION" val="3"/>
  <p:tag name="KSO_WM_DIAGRAM_COLOR_TRICK" val="3"/>
  <p:tag name="KSO_WM_DIAGRAM_COLOR_TEXT_CAN_REMOVE" val="n"/>
  <p:tag name="KSO_WM_DIAGRAM_GROUP_CODE" val="l1-1"/>
  <p:tag name="KSO_WM_UNIT_PRESET_TEXT" val="单击此处输入你的项正文，文字是您思想的提炼，请尽量言简意赅的阐述观点"/>
  <p:tag name="KSO_WM_DIAGRAM_MAX_ITEMCNT" val="6"/>
  <p:tag name="KSO_WM_DIAGRAM_MIN_ITEMCNT" val="2"/>
  <p:tag name="KSO_WM_DIAGRAM_VIRTUALLY_FRAME" val="{&quot;height&quot;:377.01795275590547,&quot;left&quot;:63.84110236220472,&quot;top&quot;:141.7320472440945,&quot;width&quot;:823.04771653543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25.xml><?xml version="1.0" encoding="utf-8"?>
<p:tagLst xmlns:p="http://schemas.openxmlformats.org/presentationml/2006/main">
  <p:tag name="KSO_WM_DIAGRAM_VIRTUALLY_FRAME" val="{&quot;height&quot;:197.63732283464566,&quot;left&quot;:203.38062992125984,&quot;top&quot;:181.53582677165355,&quot;width&quot;:553.2388188976378}"/>
</p:tagLst>
</file>

<file path=ppt/tags/tag2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565_5*l_h_i*1_2_1"/>
  <p:tag name="KSO_WM_TEMPLATE_CATEGORY" val="diagram"/>
  <p:tag name="KSO_WM_TEMPLATE_INDEX" val="20231565"/>
  <p:tag name="KSO_WM_UNIT_LAYERLEVEL" val="1_1_1"/>
  <p:tag name="KSO_WM_TAG_VERSION" val="3.0"/>
  <p:tag name="KSO_WM_BEAUTIFY_FLAG" val="#wm#"/>
  <p:tag name="KSO_WM_DIAGRAM_VERSION" val="3"/>
  <p:tag name="KSO_WM_DIAGRAM_COLOR_TRICK" val="3"/>
  <p:tag name="KSO_WM_DIAGRAM_COLOR_TEXT_CAN_REMOVE" val="n"/>
  <p:tag name="KSO_WM_DIAGRAM_GROUP_CODE" val="l1-1"/>
  <p:tag name="KSO_WM_UNIT_TYPE" val="l_h_i"/>
  <p:tag name="KSO_WM_UNIT_INDEX" val="1_2_1"/>
  <p:tag name="KSO_WM_UNIT_FILL_FORE_SCHEMECOLOR_INDEX" val="8"/>
  <p:tag name="KSO_WM_DIAGRAM_MAX_ITEMCNT" val="6"/>
  <p:tag name="KSO_WM_DIAGRAM_MIN_ITEMCNT" val="2"/>
  <p:tag name="KSO_WM_DIAGRAM_VIRTUALLY_FRAME" val="{&quot;height&quot;:377.01795275590547,&quot;left&quot;:63.84110236220472,&quot;top&quot;:141.7320472440945,&quot;width&quot;:823.047716535433}"/>
  <p:tag name="KSO_WM_DIAGRAM_COLOR_MATCH_VALUE" val="{&quot;shape&quot;:{&quot;fill&quot;:{&quot;gradient&quot;:[{&quot;brightness&quot;:0,&quot;colorType&quot;:1,&quot;foreColorIndex&quot;:8,&quot;pos&quot;:0,&quot;transparency&quot;:0},{&quot;brightness&quot;:-0.25,&quot;colorType&quot;:1,&quot;foreColorIndex&quot;:8,&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2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565_5*l_h_i*1_2_2"/>
  <p:tag name="KSO_WM_TEMPLATE_CATEGORY" val="diagram"/>
  <p:tag name="KSO_WM_TEMPLATE_INDEX" val="20231565"/>
  <p:tag name="KSO_WM_UNIT_LAYERLEVEL" val="1_1_1"/>
  <p:tag name="KSO_WM_TAG_VERSION" val="3.0"/>
  <p:tag name="KSO_WM_BEAUTIFY_FLAG" val="#wm#"/>
  <p:tag name="KSO_WM_DIAGRAM_VERSION" val="3"/>
  <p:tag name="KSO_WM_DIAGRAM_COLOR_TRICK" val="3"/>
  <p:tag name="KSO_WM_DIAGRAM_COLOR_TEXT_CAN_REMOVE" val="n"/>
  <p:tag name="KSO_WM_DIAGRAM_GROUP_CODE" val="l1-1"/>
  <p:tag name="KSO_WM_UNIT_TYPE" val="l_h_i"/>
  <p:tag name="KSO_WM_UNIT_INDEX" val="1_2_2"/>
  <p:tag name="KSO_WM_UNIT_FILL_FORE_SCHEMECOLOR_INDEX" val="8"/>
  <p:tag name="KSO_WM_DIAGRAM_MAX_ITEMCNT" val="6"/>
  <p:tag name="KSO_WM_DIAGRAM_MIN_ITEMCNT" val="2"/>
  <p:tag name="KSO_WM_DIAGRAM_VIRTUALLY_FRAME" val="{&quot;height&quot;:377.01795275590547,&quot;left&quot;:63.84110236220472,&quot;top&quot;:141.7320472440945,&quot;width&quot;:823.047716535433}"/>
  <p:tag name="KSO_WM_DIAGRAM_COLOR_MATCH_VALUE" val="{&quot;shape&quot;:{&quot;fill&quot;:{&quot;gradient&quot;:[{&quot;brightness&quot;:0,&quot;colorType&quot;:1,&quot;foreColorIndex&quot;:14,&quot;pos&quot;:0,&quot;transparency&quot;:0},{&quot;brightness&quot;:0.8999999761581421,&quot;colorType&quot;:1,&quot;foreColorIndex&quot;:8,&quot;pos&quot;:1,&quot;transparency&quot;:0}],&quot;type&quot;:3},&quot;glow&quot;:{&quot;colorType&quot;:0},&quot;line&quot;:{&quot;gradient&quot;:[{&quot;brightness&quot;:0.6000000238418579,&quot;colorType&quot;:1,&quot;foreColorIndex&quot;:8,&quot;pos&quot;:0,&quot;transparency&quot;:0},{&quot;brightness&quot;:0.6000000238418579,&quot;colorType&quot;:1,&quot;foreColorIndex&quot;:8,&quot;pos&quot;:1,&quot;transparency&quot;:1}],&quot;type&quot;:2},&quot;shadow&quot;:{&quot;brightness&quot;:0,&quot;colorType&quot;:1,&quot;foreColorIndex&quot;:8,&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2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565_5*l_h_i*1_2_3"/>
  <p:tag name="KSO_WM_TEMPLATE_CATEGORY" val="diagram"/>
  <p:tag name="KSO_WM_TEMPLATE_INDEX" val="20231565"/>
  <p:tag name="KSO_WM_UNIT_LAYERLEVEL" val="1_1_1"/>
  <p:tag name="KSO_WM_TAG_VERSION" val="3.0"/>
  <p:tag name="KSO_WM_BEAUTIFY_FLAG" val="#wm#"/>
  <p:tag name="KSO_WM_DIAGRAM_VERSION" val="3"/>
  <p:tag name="KSO_WM_DIAGRAM_COLOR_TRICK" val="3"/>
  <p:tag name="KSO_WM_DIAGRAM_COLOR_TEXT_CAN_REMOVE" val="n"/>
  <p:tag name="KSO_WM_DIAGRAM_GROUP_CODE" val="l1-1"/>
  <p:tag name="KSO_WM_UNIT_TYPE" val="l_h_i"/>
  <p:tag name="KSO_WM_UNIT_INDEX" val="1_2_3"/>
  <p:tag name="KSO_WM_UNIT_FILL_FORE_SCHEMECOLOR_INDEX" val="8"/>
  <p:tag name="KSO_WM_DIAGRAM_MAX_ITEMCNT" val="6"/>
  <p:tag name="KSO_WM_DIAGRAM_MIN_ITEMCNT" val="2"/>
  <p:tag name="KSO_WM_DIAGRAM_VIRTUALLY_FRAME" val="{&quot;height&quot;:377.01795275590547,&quot;left&quot;:63.84110236220472,&quot;top&quot;:141.7320472440945,&quot;width&quot;:823.047716535433}"/>
  <p:tag name="KSO_WM_DIAGRAM_COLOR_MATCH_VALUE" val="{&quot;shape&quot;:{&quot;fill&quot;:{&quot;gradient&quot;:[{&quot;brightness&quot;:0,&quot;colorType&quot;:1,&quot;foreColorIndex&quot;:8,&quot;pos&quot;:0.6899999976158142,&quot;transparency&quot;:0},{&quot;brightness&quot;:0.4000000059604645,&quot;colorType&quot;:1,&quot;foreColorIndex&quot;:8,&quot;pos&quot;:0,&quot;transparency&quot;:0},{&quot;brightness&quot;:0.20000000298023224,&quot;colorType&quot;:1,&quot;foreColorIndex&quot;:8,&quot;pos&quot;:1,&quot;transparency&quot;:0}],&quot;type&quot;:3},&quot;glow&quot;:{&quot;colorType&quot;:0},&quot;line&quot;:{&quot;type&quot;:0},&quot;shadow&quot;:{&quot;brightness&quot;:0,&quot;colorType&quot;:1,&quot;foreColorIndex&quot;:8,&quot;transparency&quot;:0.7599999904632568},&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253.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2_1"/>
  <p:tag name="KSO_WM_UNIT_ID" val="diagram20231565_5*l_h_a*1_2_1"/>
  <p:tag name="KSO_WM_TEMPLATE_CATEGORY" val="diagram"/>
  <p:tag name="KSO_WM_TEMPLATE_INDEX" val="20231565"/>
  <p:tag name="KSO_WM_UNIT_LAYERLEVEL" val="1_1_1"/>
  <p:tag name="KSO_WM_TAG_VERSION" val="3.0"/>
  <p:tag name="KSO_WM_BEAUTIFY_FLAG" val="#wm#"/>
  <p:tag name="KSO_WM_UNIT_TEXT_FILL_FORE_SCHEMECOLOR_INDEX_BRIGHTNESS" val="0.15"/>
  <p:tag name="KSO_WM_UNIT_TEXT_FILL_TYPE" val="1"/>
  <p:tag name="KSO_WM_DIAGRAM_VERSION" val="3"/>
  <p:tag name="KSO_WM_DIAGRAM_COLOR_TRICK" val="3"/>
  <p:tag name="KSO_WM_DIAGRAM_COLOR_TEXT_CAN_REMOVE" val="n"/>
  <p:tag name="KSO_WM_DIAGRAM_GROUP_CODE" val="l1-1"/>
  <p:tag name="KSO_WM_UNIT_PRESET_TEXT" val="添加项标题"/>
  <p:tag name="KSO_WM_DIAGRAM_MAX_ITEMCNT" val="6"/>
  <p:tag name="KSO_WM_DIAGRAM_MIN_ITEMCNT" val="2"/>
  <p:tag name="KSO_WM_DIAGRAM_VIRTUALLY_FRAME" val="{&quot;height&quot;:377.01795275590547,&quot;left&quot;:63.84110236220472,&quot;top&quot;:141.7320472440945,&quot;width&quot;:823.04771653543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4,&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254.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2_1"/>
  <p:tag name="KSO_WM_UNIT_ID" val="diagram20231565_5*l_h_f*1_2_1"/>
  <p:tag name="KSO_WM_TEMPLATE_CATEGORY" val="diagram"/>
  <p:tag name="KSO_WM_TEMPLATE_INDEX" val="20231565"/>
  <p:tag name="KSO_WM_UNIT_LAYERLEVEL" val="1_1_1"/>
  <p:tag name="KSO_WM_TAG_VERSION" val="3.0"/>
  <p:tag name="KSO_WM_BEAUTIFY_FLAG" val="#wm#"/>
  <p:tag name="KSO_WM_UNIT_TEXT_FILL_FORE_SCHEMECOLOR_INDEX_BRIGHTNESS" val="0.15"/>
  <p:tag name="KSO_WM_UNIT_TEXT_FILL_TYPE" val="1"/>
  <p:tag name="KSO_WM_DIAGRAM_VERSION" val="3"/>
  <p:tag name="KSO_WM_DIAGRAM_COLOR_TRICK" val="3"/>
  <p:tag name="KSO_WM_DIAGRAM_COLOR_TEXT_CAN_REMOVE" val="n"/>
  <p:tag name="KSO_WM_DIAGRAM_GROUP_CODE" val="l1-1"/>
  <p:tag name="KSO_WM_UNIT_PRESET_TEXT" val="单击此处输入你的项正文，文字是您思想的提炼，请尽量言简意赅的阐述观点"/>
  <p:tag name="KSO_WM_DIAGRAM_MAX_ITEMCNT" val="6"/>
  <p:tag name="KSO_WM_DIAGRAM_MIN_ITEMCNT" val="2"/>
  <p:tag name="KSO_WM_DIAGRAM_VIRTUALLY_FRAME" val="{&quot;height&quot;:377.01795275590547,&quot;left&quot;:63.84110236220472,&quot;top&quot;:141.7320472440945,&quot;width&quot;:823.04771653543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2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565_5*l_h_i*1_3_1"/>
  <p:tag name="KSO_WM_TEMPLATE_CATEGORY" val="diagram"/>
  <p:tag name="KSO_WM_TEMPLATE_INDEX" val="20231565"/>
  <p:tag name="KSO_WM_UNIT_LAYERLEVEL" val="1_1_1"/>
  <p:tag name="KSO_WM_TAG_VERSION" val="3.0"/>
  <p:tag name="KSO_WM_BEAUTIFY_FLAG" val="#wm#"/>
  <p:tag name="KSO_WM_DIAGRAM_VERSION" val="3"/>
  <p:tag name="KSO_WM_DIAGRAM_COLOR_TRICK" val="3"/>
  <p:tag name="KSO_WM_DIAGRAM_COLOR_TEXT_CAN_REMOVE" val="n"/>
  <p:tag name="KSO_WM_DIAGRAM_GROUP_CODE" val="l1-1"/>
  <p:tag name="KSO_WM_UNIT_TYPE" val="l_h_i"/>
  <p:tag name="KSO_WM_UNIT_INDEX" val="1_3_1"/>
  <p:tag name="KSO_WM_UNIT_FILL_FORE_SCHEMECOLOR_INDEX" val="10"/>
  <p:tag name="KSO_WM_DIAGRAM_MAX_ITEMCNT" val="6"/>
  <p:tag name="KSO_WM_DIAGRAM_MIN_ITEMCNT" val="2"/>
  <p:tag name="KSO_WM_DIAGRAM_VIRTUALLY_FRAME" val="{&quot;height&quot;:377.01795275590547,&quot;left&quot;:63.84110236220472,&quot;top&quot;:141.7320472440945,&quot;width&quot;:823.047716535433}"/>
  <p:tag name="KSO_WM_DIAGRAM_COLOR_MATCH_VALUE" val="{&quot;shape&quot;:{&quot;fill&quot;:{&quot;gradient&quot;:[{&quot;brightness&quot;:0,&quot;colorType&quot;:1,&quot;foreColorIndex&quot;:10,&quot;pos&quot;:0,&quot;transparency&quot;:0},{&quot;brightness&quot;:-0.25,&quot;colorType&quot;:1,&quot;foreColorIndex&quot;:10,&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2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565_5*l_h_i*1_3_2"/>
  <p:tag name="KSO_WM_TEMPLATE_CATEGORY" val="diagram"/>
  <p:tag name="KSO_WM_TEMPLATE_INDEX" val="20231565"/>
  <p:tag name="KSO_WM_UNIT_LAYERLEVEL" val="1_1_1"/>
  <p:tag name="KSO_WM_TAG_VERSION" val="3.0"/>
  <p:tag name="KSO_WM_BEAUTIFY_FLAG" val="#wm#"/>
  <p:tag name="KSO_WM_DIAGRAM_VERSION" val="3"/>
  <p:tag name="KSO_WM_DIAGRAM_COLOR_TRICK" val="3"/>
  <p:tag name="KSO_WM_DIAGRAM_COLOR_TEXT_CAN_REMOVE" val="n"/>
  <p:tag name="KSO_WM_DIAGRAM_GROUP_CODE" val="l1-1"/>
  <p:tag name="KSO_WM_UNIT_TYPE" val="l_h_i"/>
  <p:tag name="KSO_WM_UNIT_INDEX" val="1_3_2"/>
  <p:tag name="KSO_WM_UNIT_FILL_FORE_SCHEMECOLOR_INDEX" val="10"/>
  <p:tag name="KSO_WM_DIAGRAM_MAX_ITEMCNT" val="6"/>
  <p:tag name="KSO_WM_DIAGRAM_MIN_ITEMCNT" val="2"/>
  <p:tag name="KSO_WM_DIAGRAM_VIRTUALLY_FRAME" val="{&quot;height&quot;:377.01795275590547,&quot;left&quot;:63.84110236220472,&quot;top&quot;:141.7320472440945,&quot;width&quot;:823.047716535433}"/>
  <p:tag name="KSO_WM_DIAGRAM_COLOR_MATCH_VALUE" val="{&quot;shape&quot;:{&quot;fill&quot;:{&quot;gradient&quot;:[{&quot;brightness&quot;:0,&quot;colorType&quot;:1,&quot;foreColorIndex&quot;:14,&quot;pos&quot;:0,&quot;transparency&quot;:0},{&quot;brightness&quot;:0.8999999761581421,&quot;colorType&quot;:1,&quot;foreColorIndex&quot;:10,&quot;pos&quot;:1,&quot;transparency&quot;:0}],&quot;type&quot;:3},&quot;glow&quot;:{&quot;colorType&quot;:0},&quot;line&quot;:{&quot;gradient&quot;:[{&quot;brightness&quot;:0.6000000238418579,&quot;colorType&quot;:1,&quot;foreColorIndex&quot;:10,&quot;pos&quot;:0,&quot;transparency&quot;:0},{&quot;brightness&quot;:0.6000000238418579,&quot;colorType&quot;:1,&quot;foreColorIndex&quot;:10,&quot;pos&quot;:1,&quot;transparency&quot;:0}],&quot;type&quot;:2},&quot;shadow&quot;:{&quot;brightness&quot;:0,&quot;colorType&quot;:1,&quot;foreColorIndex&quot;:10,&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2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565_5*l_h_i*1_3_3"/>
  <p:tag name="KSO_WM_TEMPLATE_CATEGORY" val="diagram"/>
  <p:tag name="KSO_WM_TEMPLATE_INDEX" val="20231565"/>
  <p:tag name="KSO_WM_UNIT_LAYERLEVEL" val="1_1_1"/>
  <p:tag name="KSO_WM_TAG_VERSION" val="3.0"/>
  <p:tag name="KSO_WM_BEAUTIFY_FLAG" val="#wm#"/>
  <p:tag name="KSO_WM_DIAGRAM_VERSION" val="3"/>
  <p:tag name="KSO_WM_DIAGRAM_COLOR_TRICK" val="3"/>
  <p:tag name="KSO_WM_DIAGRAM_COLOR_TEXT_CAN_REMOVE" val="n"/>
  <p:tag name="KSO_WM_DIAGRAM_GROUP_CODE" val="l1-1"/>
  <p:tag name="KSO_WM_UNIT_TYPE" val="l_h_i"/>
  <p:tag name="KSO_WM_UNIT_INDEX" val="1_3_3"/>
  <p:tag name="KSO_WM_UNIT_FILL_FORE_SCHEMECOLOR_INDEX" val="10"/>
  <p:tag name="KSO_WM_DIAGRAM_MAX_ITEMCNT" val="6"/>
  <p:tag name="KSO_WM_DIAGRAM_MIN_ITEMCNT" val="2"/>
  <p:tag name="KSO_WM_DIAGRAM_VIRTUALLY_FRAME" val="{&quot;height&quot;:377.01795275590547,&quot;left&quot;:63.84110236220472,&quot;top&quot;:141.7320472440945,&quot;width&quot;:823.047716535433}"/>
  <p:tag name="KSO_WM_DIAGRAM_COLOR_MATCH_VALUE" val="{&quot;shape&quot;:{&quot;fill&quot;:{&quot;gradient&quot;:[{&quot;brightness&quot;:0,&quot;colorType&quot;:1,&quot;foreColorIndex&quot;:10,&quot;pos&quot;:0.6899999976158142,&quot;transparency&quot;:0},{&quot;brightness&quot;:0.4000000059604645,&quot;colorType&quot;:1,&quot;foreColorIndex&quot;:10,&quot;pos&quot;:0,&quot;transparency&quot;:0},{&quot;brightness&quot;:0.20000000298023224,&quot;colorType&quot;:1,&quot;foreColorIndex&quot;:10,&quot;pos&quot;:1,&quot;transparency&quot;:0}],&quot;type&quot;:3},&quot;glow&quot;:{&quot;colorType&quot;:0},&quot;line&quot;:{&quot;type&quot;:0},&quot;shadow&quot;:{&quot;brightness&quot;:0,&quot;colorType&quot;:1,&quot;foreColorIndex&quot;:5,&quot;transparency&quot;:0.7599999904632568},&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258.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3_1"/>
  <p:tag name="KSO_WM_UNIT_ID" val="diagram20231565_5*l_h_a*1_3_1"/>
  <p:tag name="KSO_WM_TEMPLATE_CATEGORY" val="diagram"/>
  <p:tag name="KSO_WM_TEMPLATE_INDEX" val="20231565"/>
  <p:tag name="KSO_WM_UNIT_LAYERLEVEL" val="1_1_1"/>
  <p:tag name="KSO_WM_TAG_VERSION" val="3.0"/>
  <p:tag name="KSO_WM_BEAUTIFY_FLAG" val="#wm#"/>
  <p:tag name="KSO_WM_UNIT_TEXT_FILL_FORE_SCHEMECOLOR_INDEX_BRIGHTNESS" val="0.15"/>
  <p:tag name="KSO_WM_UNIT_TEXT_FILL_TYPE" val="1"/>
  <p:tag name="KSO_WM_DIAGRAM_VERSION" val="3"/>
  <p:tag name="KSO_WM_DIAGRAM_COLOR_TRICK" val="3"/>
  <p:tag name="KSO_WM_DIAGRAM_COLOR_TEXT_CAN_REMOVE" val="n"/>
  <p:tag name="KSO_WM_DIAGRAM_GROUP_CODE" val="l1-1"/>
  <p:tag name="KSO_WM_UNIT_PRESET_TEXT" val="添加项标题"/>
  <p:tag name="KSO_WM_DIAGRAM_MAX_ITEMCNT" val="6"/>
  <p:tag name="KSO_WM_DIAGRAM_MIN_ITEMCNT" val="2"/>
  <p:tag name="KSO_WM_DIAGRAM_VIRTUALLY_FRAME" val="{&quot;height&quot;:377.01795275590547,&quot;left&quot;:63.84110236220472,&quot;top&quot;:141.7320472440945,&quot;width&quot;:823.04771653543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4,&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259.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3_1"/>
  <p:tag name="KSO_WM_UNIT_ID" val="diagram20231565_5*l_h_f*1_3_1"/>
  <p:tag name="KSO_WM_TEMPLATE_CATEGORY" val="diagram"/>
  <p:tag name="KSO_WM_TEMPLATE_INDEX" val="20231565"/>
  <p:tag name="KSO_WM_UNIT_LAYERLEVEL" val="1_1_1"/>
  <p:tag name="KSO_WM_TAG_VERSION" val="3.0"/>
  <p:tag name="KSO_WM_BEAUTIFY_FLAG" val="#wm#"/>
  <p:tag name="KSO_WM_UNIT_TEXT_FILL_FORE_SCHEMECOLOR_INDEX_BRIGHTNESS" val="0.15"/>
  <p:tag name="KSO_WM_UNIT_TEXT_FILL_TYPE" val="1"/>
  <p:tag name="KSO_WM_DIAGRAM_VERSION" val="3"/>
  <p:tag name="KSO_WM_DIAGRAM_COLOR_TRICK" val="3"/>
  <p:tag name="KSO_WM_DIAGRAM_COLOR_TEXT_CAN_REMOVE" val="n"/>
  <p:tag name="KSO_WM_DIAGRAM_GROUP_CODE" val="l1-1"/>
  <p:tag name="KSO_WM_UNIT_PRESET_TEXT" val="单击此处输入你的项正文，文字是您思想的提炼，请尽量言简意赅的阐述观点"/>
  <p:tag name="KSO_WM_DIAGRAM_MAX_ITEMCNT" val="6"/>
  <p:tag name="KSO_WM_DIAGRAM_MIN_ITEMCNT" val="2"/>
  <p:tag name="KSO_WM_DIAGRAM_VIRTUALLY_FRAME" val="{&quot;height&quot;:377.01795275590547,&quot;left&quot;:63.84110236220472,&quot;top&quot;:141.7320472440945,&quot;width&quot;:823.04771653543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26.xml><?xml version="1.0" encoding="utf-8"?>
<p:tagLst xmlns:p="http://schemas.openxmlformats.org/presentationml/2006/main">
  <p:tag name="KSO_WM_DIAGRAM_VIRTUALLY_FRAME" val="{&quot;height&quot;:197.63732283464566,&quot;left&quot;:203.38062992125984,&quot;top&quot;:181.53582677165355,&quot;width&quot;:553.2388188976378}"/>
</p:tagLst>
</file>

<file path=ppt/tags/tag2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565_5*l_h_i*1_4_1"/>
  <p:tag name="KSO_WM_TEMPLATE_CATEGORY" val="diagram"/>
  <p:tag name="KSO_WM_TEMPLATE_INDEX" val="20231565"/>
  <p:tag name="KSO_WM_UNIT_LAYERLEVEL" val="1_1_1"/>
  <p:tag name="KSO_WM_TAG_VERSION" val="3.0"/>
  <p:tag name="KSO_WM_BEAUTIFY_FLAG" val="#wm#"/>
  <p:tag name="KSO_WM_DIAGRAM_VERSION" val="3"/>
  <p:tag name="KSO_WM_DIAGRAM_COLOR_TRICK" val="3"/>
  <p:tag name="KSO_WM_DIAGRAM_COLOR_TEXT_CAN_REMOVE" val="n"/>
  <p:tag name="KSO_WM_DIAGRAM_GROUP_CODE" val="l1-1"/>
  <p:tag name="KSO_WM_UNIT_TYPE" val="l_h_i"/>
  <p:tag name="KSO_WM_UNIT_INDEX" val="1_4_1"/>
  <p:tag name="KSO_WM_UNIT_FILL_FORE_SCHEMECOLOR_INDEX" val="5"/>
  <p:tag name="KSO_WM_DIAGRAM_MAX_ITEMCNT" val="6"/>
  <p:tag name="KSO_WM_DIAGRAM_MIN_ITEMCNT" val="2"/>
  <p:tag name="KSO_WM_DIAGRAM_VIRTUALLY_FRAME" val="{&quot;height&quot;:377.01795275590547,&quot;left&quot;:63.84110236220472,&quot;top&quot;:141.7320472440945,&quot;width&quot;:823.047716535433}"/>
  <p:tag name="KSO_WM_DIAGRAM_COLOR_MATCH_VALUE" val="{&quot;shape&quot;:{&quot;fill&quot;:{&quot;gradient&quot;:[{&quot;brightness&quot;:0,&quot;colorType&quot;:1,&quot;foreColorIndex&quot;:5,&quot;pos&quot;:0,&quot;transparency&quot;:0},{&quot;brightness&quot;:-0.25,&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2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565_5*l_h_i*1_4_2"/>
  <p:tag name="KSO_WM_TEMPLATE_CATEGORY" val="diagram"/>
  <p:tag name="KSO_WM_TEMPLATE_INDEX" val="20231565"/>
  <p:tag name="KSO_WM_UNIT_LAYERLEVEL" val="1_1_1"/>
  <p:tag name="KSO_WM_TAG_VERSION" val="3.0"/>
  <p:tag name="KSO_WM_BEAUTIFY_FLAG" val="#wm#"/>
  <p:tag name="KSO_WM_DIAGRAM_VERSION" val="3"/>
  <p:tag name="KSO_WM_DIAGRAM_COLOR_TRICK" val="3"/>
  <p:tag name="KSO_WM_DIAGRAM_COLOR_TEXT_CAN_REMOVE" val="n"/>
  <p:tag name="KSO_WM_DIAGRAM_GROUP_CODE" val="l1-1"/>
  <p:tag name="KSO_WM_UNIT_TYPE" val="l_h_i"/>
  <p:tag name="KSO_WM_UNIT_INDEX" val="1_4_2"/>
  <p:tag name="KSO_WM_UNIT_FILL_FORE_SCHEMECOLOR_INDEX" val="5"/>
  <p:tag name="KSO_WM_DIAGRAM_MAX_ITEMCNT" val="6"/>
  <p:tag name="KSO_WM_DIAGRAM_MIN_ITEMCNT" val="2"/>
  <p:tag name="KSO_WM_DIAGRAM_VIRTUALLY_FRAME" val="{&quot;height&quot;:377.01795275590547,&quot;left&quot;:63.84110236220472,&quot;top&quot;:141.7320472440945,&quot;width&quot;:823.047716535433}"/>
  <p:tag name="KSO_WM_DIAGRAM_COLOR_MATCH_VALUE" val="{&quot;shape&quot;:{&quot;fill&quot;:{&quot;gradient&quot;:[{&quot;brightness&quot;:0,&quot;colorType&quot;:1,&quot;foreColorIndex&quot;:14,&quot;pos&quot;:0,&quot;transparency&quot;:0},{&quot;brightness&quot;:0.8999999761581421,&quot;colorType&quot;:1,&quot;foreColorIndex&quot;:5,&quot;pos&quot;:1,&quot;transparency&quot;:0}],&quot;type&quot;:3},&quot;glow&quot;:{&quot;colorType&quot;:0},&quot;line&quot;:{&quot;gradient&quot;:[{&quot;brightness&quot;:0.6000000238418579,&quot;colorType&quot;:1,&quot;foreColorIndex&quot;:5,&quot;pos&quot;:0,&quot;transparency&quot;:0},{&quot;brightness&quot;:0.6000000238418579,&quot;colorType&quot;:1,&quot;foreColorIndex&quot;:5,&quot;pos&quot;:1,&quot;transparency&quot;:1}],&quot;type&quot;:2},&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2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565_5*l_h_i*1_4_3"/>
  <p:tag name="KSO_WM_TEMPLATE_CATEGORY" val="diagram"/>
  <p:tag name="KSO_WM_TEMPLATE_INDEX" val="20231565"/>
  <p:tag name="KSO_WM_UNIT_LAYERLEVEL" val="1_1_1"/>
  <p:tag name="KSO_WM_TAG_VERSION" val="3.0"/>
  <p:tag name="KSO_WM_BEAUTIFY_FLAG" val="#wm#"/>
  <p:tag name="KSO_WM_DIAGRAM_VERSION" val="3"/>
  <p:tag name="KSO_WM_DIAGRAM_COLOR_TRICK" val="3"/>
  <p:tag name="KSO_WM_DIAGRAM_COLOR_TEXT_CAN_REMOVE" val="n"/>
  <p:tag name="KSO_WM_DIAGRAM_GROUP_CODE" val="l1-1"/>
  <p:tag name="KSO_WM_UNIT_TYPE" val="l_h_i"/>
  <p:tag name="KSO_WM_UNIT_INDEX" val="1_4_3"/>
  <p:tag name="KSO_WM_UNIT_FILL_FORE_SCHEMECOLOR_INDEX" val="5"/>
  <p:tag name="KSO_WM_DIAGRAM_MAX_ITEMCNT" val="6"/>
  <p:tag name="KSO_WM_DIAGRAM_MIN_ITEMCNT" val="2"/>
  <p:tag name="KSO_WM_DIAGRAM_VIRTUALLY_FRAME" val="{&quot;height&quot;:377.01795275590547,&quot;left&quot;:63.84110236220472,&quot;top&quot;:141.7320472440945,&quot;width&quot;:823.047716535433}"/>
  <p:tag name="KSO_WM_DIAGRAM_COLOR_MATCH_VALUE" val="{&quot;shape&quot;:{&quot;fill&quot;:{&quot;gradient&quot;:[{&quot;brightness&quot;:0,&quot;colorType&quot;:1,&quot;foreColorIndex&quot;:5,&quot;pos&quot;:0.6899999976158142,&quot;transparency&quot;:0},{&quot;brightness&quot;:0.4000000059604645,&quot;colorType&quot;:1,&quot;foreColorIndex&quot;:5,&quot;pos&quot;:0,&quot;transparency&quot;:0},{&quot;brightness&quot;:0.20000000298023224,&quot;colorType&quot;:1,&quot;foreColorIndex&quot;:5,&quot;pos&quot;:1,&quot;transparency&quot;:0}],&quot;type&quot;:3},&quot;glow&quot;:{&quot;colorType&quot;:0},&quot;line&quot;:{&quot;type&quot;:0},&quot;shadow&quot;:{&quot;brightness&quot;:0,&quot;colorType&quot;:1,&quot;foreColorIndex&quot;:5,&quot;transparency&quot;:0.7599999904632568},&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263.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4_1"/>
  <p:tag name="KSO_WM_UNIT_ID" val="diagram20231565_5*l_h_a*1_4_1"/>
  <p:tag name="KSO_WM_TEMPLATE_CATEGORY" val="diagram"/>
  <p:tag name="KSO_WM_TEMPLATE_INDEX" val="20231565"/>
  <p:tag name="KSO_WM_UNIT_LAYERLEVEL" val="1_1_1"/>
  <p:tag name="KSO_WM_TAG_VERSION" val="3.0"/>
  <p:tag name="KSO_WM_BEAUTIFY_FLAG" val="#wm#"/>
  <p:tag name="KSO_WM_UNIT_TEXT_FILL_FORE_SCHEMECOLOR_INDEX_BRIGHTNESS" val="0.15"/>
  <p:tag name="KSO_WM_UNIT_TEXT_FILL_TYPE" val="1"/>
  <p:tag name="KSO_WM_DIAGRAM_VERSION" val="3"/>
  <p:tag name="KSO_WM_DIAGRAM_COLOR_TRICK" val="3"/>
  <p:tag name="KSO_WM_DIAGRAM_COLOR_TEXT_CAN_REMOVE" val="n"/>
  <p:tag name="KSO_WM_DIAGRAM_GROUP_CODE" val="l1-1"/>
  <p:tag name="KSO_WM_UNIT_PRESET_TEXT" val="添加项标题"/>
  <p:tag name="KSO_WM_DIAGRAM_MAX_ITEMCNT" val="6"/>
  <p:tag name="KSO_WM_DIAGRAM_MIN_ITEMCNT" val="2"/>
  <p:tag name="KSO_WM_DIAGRAM_VIRTUALLY_FRAME" val="{&quot;height&quot;:377.01795275590547,&quot;left&quot;:63.84110236220472,&quot;top&quot;:141.7320472440945,&quot;width&quot;:823.04771653543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4,&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264.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4_1"/>
  <p:tag name="KSO_WM_UNIT_ID" val="diagram20231565_5*l_h_f*1_4_1"/>
  <p:tag name="KSO_WM_TEMPLATE_CATEGORY" val="diagram"/>
  <p:tag name="KSO_WM_TEMPLATE_INDEX" val="20231565"/>
  <p:tag name="KSO_WM_UNIT_LAYERLEVEL" val="1_1_1"/>
  <p:tag name="KSO_WM_TAG_VERSION" val="3.0"/>
  <p:tag name="KSO_WM_BEAUTIFY_FLAG" val="#wm#"/>
  <p:tag name="KSO_WM_UNIT_TEXT_FILL_FORE_SCHEMECOLOR_INDEX_BRIGHTNESS" val="0.15"/>
  <p:tag name="KSO_WM_UNIT_TEXT_FILL_TYPE" val="1"/>
  <p:tag name="KSO_WM_DIAGRAM_VERSION" val="3"/>
  <p:tag name="KSO_WM_DIAGRAM_COLOR_TRICK" val="3"/>
  <p:tag name="KSO_WM_DIAGRAM_COLOR_TEXT_CAN_REMOVE" val="n"/>
  <p:tag name="KSO_WM_DIAGRAM_GROUP_CODE" val="l1-1"/>
  <p:tag name="KSO_WM_UNIT_PRESET_TEXT" val="单击此处输入你的项正文，文字是您思想的提炼，请尽量言简意赅的阐述观点"/>
  <p:tag name="KSO_WM_DIAGRAM_MAX_ITEMCNT" val="6"/>
  <p:tag name="KSO_WM_DIAGRAM_MIN_ITEMCNT" val="2"/>
  <p:tag name="KSO_WM_DIAGRAM_VIRTUALLY_FRAME" val="{&quot;height&quot;:377.01795275590547,&quot;left&quot;:63.84110236220472,&quot;top&quot;:141.7320472440945,&quot;width&quot;:823.04771653543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265.xml><?xml version="1.0" encoding="utf-8"?>
<p:tagLst xmlns:p="http://schemas.openxmlformats.org/presentationml/2006/main">
  <p:tag name="KSO_WM_SLIDE_ID" val="diagram20231565_5"/>
  <p:tag name="KSO_WM_TEMPLATE_SUBCATEGORY" val="0"/>
  <p:tag name="KSO_WM_TEMPLATE_MASTER_TYPE" val="0"/>
  <p:tag name="KSO_WM_TEMPLATE_COLOR_TYPE" val="0"/>
  <p:tag name="KSO_WM_SLIDE_ITEM_CNT" val="6"/>
  <p:tag name="KSO_WM_SLIDE_INDEX" val="5"/>
  <p:tag name="KSO_WM_TAG_VERSION" val="3.0"/>
  <p:tag name="KSO_WM_BEAUTIFY_FLAG" val="#wm#"/>
  <p:tag name="KSO_WM_TEMPLATE_CATEGORY" val="diagram"/>
  <p:tag name="KSO_WM_TEMPLATE_INDEX" val="20231565"/>
  <p:tag name="KSO_WM_SLIDE_TYPE" val="text"/>
  <p:tag name="KSO_WM_SLIDE_SUBTYPE" val="diag"/>
  <p:tag name="KSO_WM_SLIDE_SIZE" val="814.238*346.111"/>
  <p:tag name="KSO_WM_SLIDE_POSITION" val="72.6448*141.732"/>
  <p:tag name="KSO_WM_SLIDE_LAYOUT" val="a_l"/>
  <p:tag name="KSO_WM_SLIDE_LAYOUT_CNT" val="1_1"/>
  <p:tag name="KSO_WM_SPECIAL_SOURCE" val="bdnull"/>
  <p:tag name="KSO_WM_DIAGRAM_GROUP_CODE" val="l1-1"/>
  <p:tag name="KSO_WM_SLIDE_DIAGTYPE" val="l"/>
</p:tagLst>
</file>

<file path=ppt/tags/tag266.xml><?xml version="1.0" encoding="utf-8"?>
<p:tagLst xmlns:p="http://schemas.openxmlformats.org/presentationml/2006/main">
  <p:tag name="commondata" val="eyJoZGlkIjoiNmJlNGRjNGZmNGMwN2IyMjRkOWQwN2Y5NTQ4NTYzMmQifQ=="/>
</p:tagLst>
</file>

<file path=ppt/tags/tag27.xml><?xml version="1.0" encoding="utf-8"?>
<p:tagLst xmlns:p="http://schemas.openxmlformats.org/presentationml/2006/main">
  <p:tag name="KSO_WM_DIAGRAM_VIRTUALLY_FRAME" val="{&quot;height&quot;:197.63732283464566,&quot;left&quot;:203.38062992125984,&quot;top&quot;:181.53582677165355,&quot;width&quot;:553.2388188976378}"/>
</p:tagLst>
</file>

<file path=ppt/tags/tag28.xml><?xml version="1.0" encoding="utf-8"?>
<p:tagLst xmlns:p="http://schemas.openxmlformats.org/presentationml/2006/main">
  <p:tag name="KSO_WM_DIAGRAM_VIRTUALLY_FRAME" val="{&quot;height&quot;:197.63732283464566,&quot;left&quot;:203.38062992125984,&quot;top&quot;:181.53582677165355,&quot;width&quot;:553.2388188976378}"/>
</p:tagLst>
</file>

<file path=ppt/tags/tag29.xml><?xml version="1.0" encoding="utf-8"?>
<p:tagLst xmlns:p="http://schemas.openxmlformats.org/presentationml/2006/main">
  <p:tag name="KSO_WM_DIAGRAM_VIRTUALLY_FRAME" val="{&quot;height&quot;:197.63732283464566,&quot;left&quot;:203.38062992125984,&quot;top&quot;:181.53582677165355,&quot;width&quot;:553.2388188976378}"/>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Lst>
</file>

<file path=ppt/tags/tag30.xml><?xml version="1.0" encoding="utf-8"?>
<p:tagLst xmlns:p="http://schemas.openxmlformats.org/presentationml/2006/main">
  <p:tag name="KSO_WM_DIAGRAM_VIRTUALLY_FRAME" val="{&quot;height&quot;:197.63732283464566,&quot;left&quot;:203.38062992125984,&quot;top&quot;:181.53582677165355,&quot;width&quot;:553.2388188976378}"/>
</p:tagLst>
</file>

<file path=ppt/tags/tag31.xml><?xml version="1.0" encoding="utf-8"?>
<p:tagLst xmlns:p="http://schemas.openxmlformats.org/presentationml/2006/main">
  <p:tag name="KSO_WM_DIAGRAM_VIRTUALLY_FRAME" val="{&quot;height&quot;:197.63732283464566,&quot;left&quot;:203.38062992125984,&quot;top&quot;:181.53582677165355,&quot;width&quot;:553.2388188976378}"/>
</p:tagLst>
</file>

<file path=ppt/tags/tag32.xml><?xml version="1.0" encoding="utf-8"?>
<p:tagLst xmlns:p="http://schemas.openxmlformats.org/presentationml/2006/main">
  <p:tag name="KSO_WM_DIAGRAM_VIRTUALLY_FRAME" val="{&quot;height&quot;:197.63732283464566,&quot;left&quot;:203.38062992125984,&quot;top&quot;:181.53582677165355,&quot;width&quot;:553.2388188976378}"/>
</p:tagLst>
</file>

<file path=ppt/tags/tag33.xml><?xml version="1.0" encoding="utf-8"?>
<p:tagLst xmlns:p="http://schemas.openxmlformats.org/presentationml/2006/main">
  <p:tag name="KSO_WM_DIAGRAM_VIRTUALLY_FRAME" val="{&quot;height&quot;:197.63732283464566,&quot;left&quot;:203.38062992125984,&quot;top&quot;:181.53582677165355,&quot;width&quot;:553.2388188976378}"/>
</p:tagLst>
</file>

<file path=ppt/tags/tag34.xml><?xml version="1.0" encoding="utf-8"?>
<p:tagLst xmlns:p="http://schemas.openxmlformats.org/presentationml/2006/main">
  <p:tag name="KSO_WM_DIAGRAM_VIRTUALLY_FRAME" val="{&quot;height&quot;:197.63732283464566,&quot;left&quot;:203.38062992125984,&quot;top&quot;:181.53582677165355,&quot;width&quot;:553.2388188976378}"/>
</p:tagLst>
</file>

<file path=ppt/tags/tag35.xml><?xml version="1.0" encoding="utf-8"?>
<p:tagLst xmlns:p="http://schemas.openxmlformats.org/presentationml/2006/main">
  <p:tag name="KSO_WM_DIAGRAM_VIRTUALLY_FRAME" val="{&quot;height&quot;:197.63732283464566,&quot;left&quot;:203.38062992125984,&quot;top&quot;:181.53582677165355,&quot;width&quot;:553.2388188976378}"/>
</p:tagLst>
</file>

<file path=ppt/tags/tag36.xml><?xml version="1.0" encoding="utf-8"?>
<p:tagLst xmlns:p="http://schemas.openxmlformats.org/presentationml/2006/main">
  <p:tag name="KSO_WM_DIAGRAM_VIRTUALLY_FRAME" val="{&quot;height&quot;:197.63732283464566,&quot;left&quot;:203.38062992125984,&quot;top&quot;:181.53582677165355,&quot;width&quot;:553.2388188976378}"/>
</p:tagLst>
</file>

<file path=ppt/tags/tag37.xml><?xml version="1.0" encoding="utf-8"?>
<p:tagLst xmlns:p="http://schemas.openxmlformats.org/presentationml/2006/main">
  <p:tag name="KSO_WM_DIAGRAM_VIRTUALLY_FRAME" val="{&quot;height&quot;:197.63732283464566,&quot;left&quot;:203.38062992125984,&quot;top&quot;:181.53582677165355,&quot;width&quot;:553.2388188976378}"/>
</p:tagLst>
</file>

<file path=ppt/tags/tag38.xml><?xml version="1.0" encoding="utf-8"?>
<p:tagLst xmlns:p="http://schemas.openxmlformats.org/presentationml/2006/main">
  <p:tag name="KSO_WM_DIAGRAM_VIRTUALLY_FRAME" val="{&quot;height&quot;:197.63732283464566,&quot;left&quot;:203.38062992125984,&quot;top&quot;:181.53582677165355,&quot;width&quot;:553.2388188976378}"/>
</p:tagLst>
</file>

<file path=ppt/tags/tag39.xml><?xml version="1.0" encoding="utf-8"?>
<p:tagLst xmlns:p="http://schemas.openxmlformats.org/presentationml/2006/main">
  <p:tag name="KSO_WM_DIAGRAM_VIRTUALLY_FRAME" val="{&quot;height&quot;:197.63732283464566,&quot;left&quot;:203.38062992125984,&quot;top&quot;:181.53582677165355,&quot;width&quot;:553.2388188976378}"/>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Lst>
</file>

<file path=ppt/tags/tag40.xml><?xml version="1.0" encoding="utf-8"?>
<p:tagLst xmlns:p="http://schemas.openxmlformats.org/presentationml/2006/main">
  <p:tag name="KSO_WM_DIAGRAM_VIRTUALLY_FRAME" val="{&quot;height&quot;:197.63732283464566,&quot;left&quot;:203.38062992125984,&quot;top&quot;:181.53582677165355,&quot;width&quot;:553.2388188976378}"/>
</p:tagLst>
</file>

<file path=ppt/tags/tag41.xml><?xml version="1.0" encoding="utf-8"?>
<p:tagLst xmlns:p="http://schemas.openxmlformats.org/presentationml/2006/main">
  <p:tag name="KSO_WM_DIAGRAM_VIRTUALLY_FRAME" val="{&quot;height&quot;:197.63732283464566,&quot;left&quot;:203.38062992125984,&quot;top&quot;:181.53582677165355,&quot;width&quot;:553.2388188976378}"/>
</p:tagLst>
</file>

<file path=ppt/tags/tag42.xml><?xml version="1.0" encoding="utf-8"?>
<p:tagLst xmlns:p="http://schemas.openxmlformats.org/presentationml/2006/main">
  <p:tag name="KSO_WM_DIAGRAM_VIRTUALLY_FRAME" val="{&quot;height&quot;:197.63732283464566,&quot;left&quot;:203.38062992125984,&quot;top&quot;:181.53582677165355,&quot;width&quot;:553.2388188976378}"/>
</p:tagLst>
</file>

<file path=ppt/tags/tag43.xml><?xml version="1.0" encoding="utf-8"?>
<p:tagLst xmlns:p="http://schemas.openxmlformats.org/presentationml/2006/main">
  <p:tag name="KSO_WM_DIAGRAM_VIRTUALLY_FRAME" val="{&quot;height&quot;:197.63732283464566,&quot;left&quot;:203.38062992125984,&quot;top&quot;:181.53582677165355,&quot;width&quot;:553.2388188976378}"/>
  <p:tag name="KSO_WM_BEAUTIFY_FLAG" val=""/>
</p:tagLst>
</file>

<file path=ppt/tags/tag44.xml><?xml version="1.0" encoding="utf-8"?>
<p:tagLst xmlns:p="http://schemas.openxmlformats.org/presentationml/2006/main">
  <p:tag name="KSO_WM_DIAGRAM_VIRTUALLY_FRAME" val="{&quot;height&quot;:197.63732283464566,&quot;left&quot;:203.38062992125984,&quot;top&quot;:181.53582677165355,&quot;width&quot;:553.2388188976378}"/>
  <p:tag name="KSO_WM_BEAUTIFY_FLAG" val=""/>
</p:tagLst>
</file>

<file path=ppt/tags/tag45.xml><?xml version="1.0" encoding="utf-8"?>
<p:tagLst xmlns:p="http://schemas.openxmlformats.org/presentationml/2006/main">
  <p:tag name="KSO_WM_DIAGRAM_VIRTUALLY_FRAME" val="{&quot;height&quot;:197.63732283464566,&quot;left&quot;:203.38062992125984,&quot;top&quot;:181.53582677165355,&quot;width&quot;:553.2388188976378}"/>
  <p:tag name="KSO_WM_BEAUTIFY_FLAG" val=""/>
</p:tagLst>
</file>

<file path=ppt/tags/tag46.xml><?xml version="1.0" encoding="utf-8"?>
<p:tagLst xmlns:p="http://schemas.openxmlformats.org/presentationml/2006/main">
  <p:tag name="KSO_WM_DIAGRAM_VIRTUALLY_FRAME" val="{&quot;height&quot;:197.63732283464566,&quot;left&quot;:203.38062992125984,&quot;top&quot;:181.53582677165355,&quot;width&quot;:553.2388188976378}"/>
  <p:tag name="KSO_WM_BEAUTIFY_FLAG" val=""/>
</p:tagLst>
</file>

<file path=ppt/tags/tag47.xml><?xml version="1.0" encoding="utf-8"?>
<p:tagLst xmlns:p="http://schemas.openxmlformats.org/presentationml/2006/main">
  <p:tag name="KSO_WM_DIAGRAM_VIRTUALLY_FRAME" val="{&quot;height&quot;:197.63732283464566,&quot;left&quot;:203.38062992125984,&quot;top&quot;:181.53582677165355,&quot;width&quot;:553.2388188976378}"/>
  <p:tag name="KSO_WM_BEAUTIFY_FLAG" val=""/>
</p:tagLst>
</file>

<file path=ppt/tags/tag48.xml><?xml version="1.0" encoding="utf-8"?>
<p:tagLst xmlns:p="http://schemas.openxmlformats.org/presentationml/2006/main">
  <p:tag name="KSO_WM_DIAGRAM_VIRTUALLY_FRAME" val="{&quot;height&quot;:197.63732283464566,&quot;left&quot;:203.38062992125984,&quot;top&quot;:181.53582677165355,&quot;width&quot;:553.2388188976378}"/>
  <p:tag name="KSO_WM_BEAUTIFY_FLAG" val=""/>
</p:tagLst>
</file>

<file path=ppt/tags/tag49.xml><?xml version="1.0" encoding="utf-8"?>
<p:tagLst xmlns:p="http://schemas.openxmlformats.org/presentationml/2006/main">
  <p:tag name="KSO_WM_DIAGRAM_VIRTUALLY_FRAME" val="{&quot;height&quot;:197.63732283464566,&quot;left&quot;:203.38062992125984,&quot;top&quot;:181.53582677165355,&quot;width&quot;:553.2388188976378}"/>
  <p:tag name="KSO_WM_BEAUTIFY_FLAG" val=""/>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Lst>
</file>

<file path=ppt/tags/tag50.xml><?xml version="1.0" encoding="utf-8"?>
<p:tagLst xmlns:p="http://schemas.openxmlformats.org/presentationml/2006/main">
  <p:tag name="KSO_WM_DIAGRAM_VIRTUALLY_FRAME" val="{&quot;height&quot;:197.63732283464566,&quot;left&quot;:203.38062992125984,&quot;top&quot;:181.53582677165355,&quot;width&quot;:553.2388188976378}"/>
</p:tagLst>
</file>

<file path=ppt/tags/tag51.xml><?xml version="1.0" encoding="utf-8"?>
<p:tagLst xmlns:p="http://schemas.openxmlformats.org/presentationml/2006/main">
  <p:tag name="KSO_WM_DIAGRAM_VIRTUALLY_FRAME" val="{&quot;height&quot;:197.63732283464566,&quot;left&quot;:203.38062992125984,&quot;top&quot;:181.53582677165355,&quot;width&quot;:553.2388188976378}"/>
  <p:tag name="KSO_WM_BEAUTIFY_FLAG" val=""/>
</p:tagLst>
</file>

<file path=ppt/tags/tag52.xml><?xml version="1.0" encoding="utf-8"?>
<p:tagLst xmlns:p="http://schemas.openxmlformats.org/presentationml/2006/main">
  <p:tag name="KSO_WM_DIAGRAM_VIRTUALLY_FRAME" val="{&quot;height&quot;:197.63732283464566,&quot;left&quot;:203.38062992125984,&quot;top&quot;:181.53582677165355,&quot;width&quot;:553.2388188976378}"/>
  <p:tag name="KSO_WM_BEAUTIFY_FLAG" val=""/>
</p:tagLst>
</file>

<file path=ppt/tags/tag53.xml><?xml version="1.0" encoding="utf-8"?>
<p:tagLst xmlns:p="http://schemas.openxmlformats.org/presentationml/2006/main">
  <p:tag name="KSO_WM_DIAGRAM_VIRTUALLY_FRAME" val="{&quot;height&quot;:197.63732283464566,&quot;left&quot;:203.38062992125984,&quot;top&quot;:181.53582677165355,&quot;width&quot;:553.2388188976378}"/>
  <p:tag name="KSO_WM_BEAUTIFY_FLAG" val=""/>
</p:tagLst>
</file>

<file path=ppt/tags/tag54.xml><?xml version="1.0" encoding="utf-8"?>
<p:tagLst xmlns:p="http://schemas.openxmlformats.org/presentationml/2006/main">
  <p:tag name="KSO_WM_DIAGRAM_VIRTUALLY_FRAME" val="{&quot;height&quot;:197.63732283464566,&quot;left&quot;:203.38062992125984,&quot;top&quot;:181.53582677165355,&quot;width&quot;:553.2388188976378}"/>
  <p:tag name="KSO_WM_BEAUTIFY_FLAG" val=""/>
</p:tagLst>
</file>

<file path=ppt/tags/tag55.xml><?xml version="1.0" encoding="utf-8"?>
<p:tagLst xmlns:p="http://schemas.openxmlformats.org/presentationml/2006/main">
  <p:tag name="KSO_WM_DIAGRAM_VIRTUALLY_FRAME" val="{&quot;height&quot;:197.63732283464566,&quot;left&quot;:203.38062992125984,&quot;top&quot;:181.53582677165355,&quot;width&quot;:553.2388188976378}"/>
  <p:tag name="KSO_WM_BEAUTIFY_FLAG" val=""/>
</p:tagLst>
</file>

<file path=ppt/tags/tag56.xml><?xml version="1.0" encoding="utf-8"?>
<p:tagLst xmlns:p="http://schemas.openxmlformats.org/presentationml/2006/main">
  <p:tag name="KSO_WM_DIAGRAM_VIRTUALLY_FRAME" val="{&quot;height&quot;:197.63732283464566,&quot;left&quot;:203.38062992125984,&quot;top&quot;:181.53582677165355,&quot;width&quot;:553.2388188976378}"/>
  <p:tag name="KSO_WM_BEAUTIFY_FLAG" val=""/>
</p:tagLst>
</file>

<file path=ppt/tags/tag57.xml><?xml version="1.0" encoding="utf-8"?>
<p:tagLst xmlns:p="http://schemas.openxmlformats.org/presentationml/2006/main">
  <p:tag name="KSO_WM_DIAGRAM_VIRTUALLY_FRAME" val="{&quot;height&quot;:197.63732283464566,&quot;left&quot;:203.38062992125984,&quot;top&quot;:181.53582677165355,&quot;width&quot;:553.2388188976378}"/>
  <p:tag name="KSO_WM_BEAUTIFY_FLAG" val=""/>
</p:tagLst>
</file>

<file path=ppt/tags/tag58.xml><?xml version="1.0" encoding="utf-8"?>
<p:tagLst xmlns:p="http://schemas.openxmlformats.org/presentationml/2006/main">
  <p:tag name="KSO_WM_UNIT_ISCONTENTSTITLE" val="0"/>
  <p:tag name="KSO_WM_UNIT_ISNUMDGMTITLE" val="0"/>
  <p:tag name="KSO_WM_UNIT_NOCLEAR" val="0"/>
  <p:tag name="KSO_WM_UNIT_VALUE" val="30"/>
  <p:tag name="KSO_WM_UNIT_HIGHLIGHT" val="0"/>
  <p:tag name="KSO_WM_UNIT_COMPATIBLE" val="0"/>
  <p:tag name="KSO_WM_UNIT_DIAGRAM_ISNUMVISUAL" val="0"/>
  <p:tag name="KSO_WM_UNIT_DIAGRAM_ISREFERUNIT" val="0"/>
  <p:tag name="KSO_WM_UNIT_TYPE" val="a"/>
  <p:tag name="KSO_WM_UNIT_INDEX" val="1"/>
  <p:tag name="KSO_WM_TEMPLATE_CATEGORY" val="custom"/>
  <p:tag name="KSO_WM_UNIT_LAYERLEVEL" val="1"/>
  <p:tag name="KSO_WM_TAG_VERSION" val="3.0"/>
  <p:tag name="KSO_WM_BEAUTIFY_FLAG" val="#wm#"/>
  <p:tag name="KSO_WM_DIAGRAM_GROUP_CODE" val="l1-1"/>
  <p:tag name="KSO_WM_TEMPLATE_INDEX" val="20231859"/>
  <p:tag name="KSO_WM_UNIT_ID" val="custom20231859_1*a*1"/>
  <p:tag name="KSO_WM_UNIT_TEXT_FILL_FORE_SCHEMECOLOR_INDEX" val="13"/>
  <p:tag name="KSO_WM_UNIT_TEXT_FILL_TYPE" val="1"/>
  <p:tag name="KSO_WM_UNIT_USESOURCEFORMAT_APPLY" val="1"/>
  <p:tag name="KSO_WM_UNIT_PRESET_TEXT" val="单击此处添加标题"/>
</p:tagLst>
</file>

<file path=ppt/tags/tag59.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TEMPLATE_CATEGORY" val="diagram"/>
  <p:tag name="KSO_WM_TEMPLATE_INDEX" val="20230920"/>
  <p:tag name="KSO_WM_UNIT_LAYERLEVEL" val="1_1_1"/>
  <p:tag name="KSO_WM_TAG_VERSION" val="3.0"/>
  <p:tag name="KSO_WM_DIAGRAM_MAX_ITEMCNT" val="4"/>
  <p:tag name="KSO_WM_DIAGRAM_MIN_ITEMCNT" val="2"/>
  <p:tag name="KSO_WM_DIAGRAM_VIRTUALLY_FRAME" val="{&quot;height&quot;:390.6537780761719,&quot;left&quot;:54.84998779296875,&quot;top&quot;:114.43783537136287,&quot;width&quot;:850.40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DIAGRAM_VERSION" val="3"/>
  <p:tag name="KSO_WM_DIAGRAM_COLOR_TRICK" val="2"/>
  <p:tag name="KSO_WM_DIAGRAM_COLOR_TEXT_CAN_REMOVE" val="n"/>
  <p:tag name="KSO_WM_UNIT_TEXT_FILL_FORE_SCHEMECOLOR_INDEX" val="1"/>
  <p:tag name="KSO_WM_UNIT_TEXT_FILL_TYPE" val="1"/>
  <p:tag name="KSO_WM_UNIT_PRESET_TEXT" val="添加标题"/>
  <p:tag name="KSO_WM_UNIT_ID" val="diagram20230920_2*l_h_a*1_3_1"/>
  <p:tag name="KSO_WM_UNIT_INDEX" val="1_3_1"/>
  <p:tag name="KSO_WM_DIAGRAM_GROUP_CODE" val="l1-1"/>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TEMPLATE_CATEGORY" val="diagram"/>
  <p:tag name="KSO_WM_TEMPLATE_INDEX" val="20230920"/>
  <p:tag name="KSO_WM_UNIT_LAYERLEVEL" val="1_1_1"/>
  <p:tag name="KSO_WM_TAG_VERSION" val="3.0"/>
  <p:tag name="KSO_WM_UNIT_SUBTYPE" val="d"/>
  <p:tag name="KSO_WM_DIAGRAM_MAX_ITEMCNT" val="4"/>
  <p:tag name="KSO_WM_DIAGRAM_MIN_ITEMCNT" val="2"/>
  <p:tag name="KSO_WM_DIAGRAM_VIRTUALLY_FRAME" val="{&quot;height&quot;:390.6537780761719,&quot;left&quot;:54.84998779296875,&quot;top&quot;:114.43783537136287,&quot;width&quot;:850.4000244140625}"/>
  <p:tag name="KSO_WM_DIAGRAM_COLOR_MATCH_VALUE" val="{&quot;shape&quot;:{&quot;fill&quot;:{&quot;gradient&quot;:[{&quot;brightness&quot;:0,&quot;colorType&quot;:1,&quot;foreColorIndex&quot;:5,&quot;pos&quot;:0.5400000214576721,&quot;transparency&quot;:0},{&quot;brightness&quot;:0.4000000059604645,&quot;colorType&quot;:1,&quot;foreColorIndex&quot;:5,&quot;pos&quot;:0,&quot;transparency&quot;:0},{&quot;brightness&quot;:0,&quot;colorType&quot;:1,&quot;foreColorIndex&quot;:5,&quot;pos&quot;:0.8100000023841858,&quot;transparency&quot;:0},{&quot;brightness&quot;:0,&quot;colorType&quot;:1,&quot;foreColorIndex&quot;:5,&quot;pos&quot;:1,&quot;transparency&quot;:0}],&quot;type&quot;:3},&quot;glow&quot;:{&quot;colorType&quot;:0},&quot;line&quot;:{&quot;gradient&quot;:[{&quot;brightness&quot;:0.949999988079071,&quot;colorType&quot;:1,&quot;foreColorIndex&quot;:5,&quot;pos&quot;:0.3700000047683716,&quot;transparency&quot;:0},{&quot;brightness&quot;:0.550000011920929,&quot;colorType&quot;:1,&quot;foreColorIndex&quot;:5,&quot;pos&quot;:0,&quot;transparency&quot;:0},{&quot;brightness&quot;:0,&quot;colorType&quot;:1,&quot;foreColorIndex&quot;:14,&quot;pos&quot;:1,&quot;transparency&quot;:0},{&quot;brightness&quot;:0.699999988079071,&quot;colorType&quot;:1,&quot;foreColorIndex&quot;:5,&quot;pos&quot;:0.7099999785423279,&quot;transparency&quot;:0}],&quot;type&quot;:2},&quot;shadow&quot;:{&quot;brightness&quot;:0,&quot;colorType&quot;:1,&quot;foreColorIndex&quot;:5,&quot;transparency&quot;:0.6000000238418579},&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DIAGRAM_VERSION" val="3"/>
  <p:tag name="KSO_WM_DIAGRAM_COLOR_TRICK" val="2"/>
  <p:tag name="KSO_WM_DIAGRAM_COLOR_TEXT_CAN_REMOVE" val="n"/>
  <p:tag name="KSO_WM_UNIT_FILL_TYPE" val="3"/>
  <p:tag name="KSO_WM_UNIT_PRESET_TEXT" val="01"/>
  <p:tag name="KSO_WM_UNIT_ID" val="diagram20230920_2*l_h_i*1_1_1"/>
  <p:tag name="KSO_WM_UNIT_INDEX" val="1_1_1"/>
  <p:tag name="KSO_WM_DIAGRAM_GROUP_CODE" val="l1-1"/>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TEMPLATE_CATEGORY" val="diagram"/>
  <p:tag name="KSO_WM_TEMPLATE_INDEX" val="20230920"/>
  <p:tag name="KSO_WM_UNIT_LAYERLEVEL" val="1_1_1"/>
  <p:tag name="KSO_WM_TAG_VERSION" val="3.0"/>
  <p:tag name="KSO_WM_UNIT_SUBTYPE" val="d"/>
  <p:tag name="KSO_WM_DIAGRAM_MAX_ITEMCNT" val="4"/>
  <p:tag name="KSO_WM_DIAGRAM_MIN_ITEMCNT" val="2"/>
  <p:tag name="KSO_WM_DIAGRAM_VIRTUALLY_FRAME" val="{&quot;height&quot;:390.6537780761719,&quot;left&quot;:54.84998779296875,&quot;top&quot;:114.43783537136287,&quot;width&quot;:850.4000244140625}"/>
  <p:tag name="KSO_WM_DIAGRAM_COLOR_MATCH_VALUE" val="{&quot;shape&quot;:{&quot;fill&quot;:{&quot;gradient&quot;:[{&quot;brightness&quot;:0,&quot;colorType&quot;:1,&quot;foreColorIndex&quot;:8,&quot;pos&quot;:0.5400000214576721,&quot;transparency&quot;:0},{&quot;brightness&quot;:0.4000000059604645,&quot;colorType&quot;:1,&quot;foreColorIndex&quot;:8,&quot;pos&quot;:0,&quot;transparency&quot;:0},{&quot;brightness&quot;:0.4000000059604645,&quot;colorType&quot;:1,&quot;foreColorIndex&quot;:8,&quot;pos&quot;:1,&quot;transparency&quot;:0}],&quot;type&quot;:3},&quot;glow&quot;:{&quot;colorType&quot;:0},&quot;line&quot;:{&quot;gradient&quot;:[{&quot;brightness&quot;:0.949999988079071,&quot;colorType&quot;:1,&quot;foreColorIndex&quot;:5,&quot;pos&quot;:0.3199999928474426,&quot;transparency&quot;:0},{&quot;brightness&quot;:0.800000011920929,&quot;colorType&quot;:1,&quot;foreColorIndex&quot;:8,&quot;pos&quot;:0,&quot;transparency&quot;:0},{&quot;brightness&quot;:0,&quot;colorType&quot;:1,&quot;foreColorIndex&quot;:14,&quot;pos&quot;:1,&quot;transparency&quot;:0},{&quot;brightness&quot;:0.800000011920929,&quot;colorType&quot;:1,&quot;foreColorIndex&quot;:8,&quot;pos&quot;:0.7099999785423279,&quot;transparency&quot;:0}],&quot;type&quot;:2},&quot;shadow&quot;:{&quot;brightness&quot;:0,&quot;colorType&quot;:1,&quot;foreColorIndex&quot;:8,&quot;transparency&quot;:0.6000000238418579},&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DIAGRAM_VERSION" val="3"/>
  <p:tag name="KSO_WM_DIAGRAM_COLOR_TRICK" val="2"/>
  <p:tag name="KSO_WM_DIAGRAM_COLOR_TEXT_CAN_REMOVE" val="n"/>
  <p:tag name="KSO_WM_UNIT_FILL_TYPE" val="3"/>
  <p:tag name="KSO_WM_UNIT_PRESET_TEXT" val="02"/>
  <p:tag name="KSO_WM_UNIT_ID" val="diagram20230920_2*l_h_i*1_2_2"/>
  <p:tag name="KSO_WM_UNIT_INDEX" val="1_2_2"/>
  <p:tag name="KSO_WM_DIAGRAM_GROUP_CODE" val="l1-1"/>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TEMPLATE_CATEGORY" val="diagram"/>
  <p:tag name="KSO_WM_TEMPLATE_INDEX" val="20230920"/>
  <p:tag name="KSO_WM_UNIT_LAYERLEVEL" val="1_1_1"/>
  <p:tag name="KSO_WM_TAG_VERSION" val="3.0"/>
  <p:tag name="KSO_WM_UNIT_SUBTYPE" val="d"/>
  <p:tag name="KSO_WM_DIAGRAM_MAX_ITEMCNT" val="4"/>
  <p:tag name="KSO_WM_DIAGRAM_MIN_ITEMCNT" val="2"/>
  <p:tag name="KSO_WM_DIAGRAM_VIRTUALLY_FRAME" val="{&quot;height&quot;:390.6537780761719,&quot;left&quot;:54.84998779296875,&quot;top&quot;:114.43783537136287,&quot;width&quot;:850.4000244140625}"/>
  <p:tag name="KSO_WM_DIAGRAM_COLOR_MATCH_VALUE" val="{&quot;shape&quot;:{&quot;fill&quot;:{&quot;gradient&quot;:[{&quot;brightness&quot;:0,&quot;colorType&quot;:1,&quot;foreColorIndex&quot;:5,&quot;pos&quot;:0.5400000214576721,&quot;transparency&quot;:0},{&quot;brightness&quot;:0.4000000059604645,&quot;colorType&quot;:1,&quot;foreColorIndex&quot;:5,&quot;pos&quot;:0,&quot;transparency&quot;:0},{&quot;brightness&quot;:0,&quot;colorType&quot;:1,&quot;foreColorIndex&quot;:5,&quot;pos&quot;:0.8100000023841858,&quot;transparency&quot;:0},{&quot;brightness&quot;:0,&quot;colorType&quot;:1,&quot;foreColorIndex&quot;:5,&quot;pos&quot;:1,&quot;transparency&quot;:0}],&quot;type&quot;:3},&quot;glow&quot;:{&quot;colorType&quot;:0},&quot;line&quot;:{&quot;gradient&quot;:[{&quot;brightness&quot;:0.949999988079071,&quot;colorType&quot;:1,&quot;foreColorIndex&quot;:5,&quot;pos&quot;:0.3700000047683716,&quot;transparency&quot;:0},{&quot;brightness&quot;:0.550000011920929,&quot;colorType&quot;:1,&quot;foreColorIndex&quot;:5,&quot;pos&quot;:0,&quot;transparency&quot;:0},{&quot;brightness&quot;:0,&quot;colorType&quot;:1,&quot;foreColorIndex&quot;:14,&quot;pos&quot;:1,&quot;transparency&quot;:0},{&quot;brightness&quot;:0.699999988079071,&quot;colorType&quot;:1,&quot;foreColorIndex&quot;:5,&quot;pos&quot;:0.7099999785423279,&quot;transparency&quot;:0}],&quot;type&quot;:2},&quot;shadow&quot;:{&quot;brightness&quot;:0,&quot;colorType&quot;:1,&quot;foreColorIndex&quot;:5,&quot;transparency&quot;:0.6000000238418579},&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DIAGRAM_VERSION" val="3"/>
  <p:tag name="KSO_WM_DIAGRAM_COLOR_TRICK" val="2"/>
  <p:tag name="KSO_WM_DIAGRAM_COLOR_TEXT_CAN_REMOVE" val="n"/>
  <p:tag name="KSO_WM_UNIT_FILL_TYPE" val="3"/>
  <p:tag name="KSO_WM_UNIT_PRESET_TEXT" val="03"/>
  <p:tag name="KSO_WM_UNIT_ID" val="diagram20230920_2*l_h_i*1_3_2"/>
  <p:tag name="KSO_WM_UNIT_INDEX" val="1_3_2"/>
  <p:tag name="KSO_WM_DIAGRAM_GROUP_CODE" val="l1-1"/>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TEMPLATE_CATEGORY" val="diagram"/>
  <p:tag name="KSO_WM_TEMPLATE_INDEX" val="20230920"/>
  <p:tag name="KSO_WM_UNIT_LAYERLEVEL" val="1_1_1"/>
  <p:tag name="KSO_WM_TAG_VERSION" val="3.0"/>
  <p:tag name="KSO_WM_DIAGRAM_MAX_ITEMCNT" val="4"/>
  <p:tag name="KSO_WM_DIAGRAM_MIN_ITEMCNT" val="2"/>
  <p:tag name="KSO_WM_DIAGRAM_VIRTUALLY_FRAME" val="{&quot;height&quot;:390.6537780761719,&quot;left&quot;:54.84998779296875,&quot;top&quot;:114.43783537136287,&quot;width&quot;:850.4000244140625}"/>
  <p:tag name="KSO_WM_DIAGRAM_COLOR_MATCH_VALUE" val="{&quot;shape&quot;:{&quot;fill&quot;:{&quot;type&quot;:0},&quot;glow&quot;:{&quot;colorType&quot;:0},&quot;line&quot;:{&quot;gradient&quot;:[{&quot;brightness&quot;:0,&quot;colorType&quot;:2,&quot;pos&quot;:1,&quot;rgb&quot;:&quot;#afc6ff&quot;,&quot;transparency&quot;:1},{&quot;brightness&quot;:0,&quot;colorType&quot;:1,&quot;foreColorIndex&quot;:5,&quot;pos&quot;:0.4699999988079071,&quot;transparency&quot;:0.30000001192092896}],&quot;type&quot;:2},&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DIAGRAM_VERSION" val="3"/>
  <p:tag name="KSO_WM_DIAGRAM_COLOR_TRICK" val="2"/>
  <p:tag name="KSO_WM_DIAGRAM_COLOR_TEXT_CAN_REMOVE" val="n"/>
  <p:tag name="KSO_WM_UNIT_ID" val="diagram20230920_2*l_h_i*1_1_2"/>
  <p:tag name="KSO_WM_UNIT_INDEX" val="1_1_2"/>
  <p:tag name="KSO_WM_DIAGRAM_GROUP_CODE" val="l1-1"/>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TEMPLATE_CATEGORY" val="diagram"/>
  <p:tag name="KSO_WM_TEMPLATE_INDEX" val="20230920"/>
  <p:tag name="KSO_WM_UNIT_LAYERLEVEL" val="1_1_1"/>
  <p:tag name="KSO_WM_TAG_VERSION" val="3.0"/>
  <p:tag name="KSO_WM_DIAGRAM_MAX_ITEMCNT" val="4"/>
  <p:tag name="KSO_WM_DIAGRAM_MIN_ITEMCNT" val="2"/>
  <p:tag name="KSO_WM_DIAGRAM_VIRTUALLY_FRAME" val="{&quot;height&quot;:390.6537780761719,&quot;left&quot;:54.84998779296875,&quot;top&quot;:114.43783537136287,&quot;width&quot;:850.4000244140625}"/>
  <p:tag name="KSO_WM_DIAGRAM_COLOR_MATCH_VALUE" val="{&quot;shape&quot;:{&quot;fill&quot;:{&quot;type&quot;:0},&quot;glow&quot;:{&quot;colorType&quot;:0},&quot;line&quot;:{&quot;gradient&quot;:[{&quot;brightness&quot;:0,&quot;colorType&quot;:2,&quot;pos&quot;:1,&quot;rgb&quot;:&quot;#afc6ff&quot;,&quot;transparency&quot;:1},{&quot;brightness&quot;:0,&quot;colorType&quot;:1,&quot;foreColorIndex&quot;:5,&quot;pos&quot;:0.4699999988079071,&quot;transparency&quot;:0.30000001192092896}],&quot;type&quot;:2},&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DIAGRAM_VERSION" val="3"/>
  <p:tag name="KSO_WM_DIAGRAM_COLOR_TRICK" val="2"/>
  <p:tag name="KSO_WM_DIAGRAM_COLOR_TEXT_CAN_REMOVE" val="n"/>
  <p:tag name="KSO_WM_UNIT_ID" val="diagram20230920_2*l_h_i*1_3_1"/>
  <p:tag name="KSO_WM_UNIT_INDEX" val="1_3_1"/>
  <p:tag name="KSO_WM_DIAGRAM_GROUP_CODE" val="l1-1"/>
</p:tagLst>
</file>

<file path=ppt/tags/tag65.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TEMPLATE_CATEGORY" val="diagram"/>
  <p:tag name="KSO_WM_TEMPLATE_INDEX" val="20230920"/>
  <p:tag name="KSO_WM_UNIT_LAYERLEVEL" val="1_1_1"/>
  <p:tag name="KSO_WM_TAG_VERSION" val="3.0"/>
  <p:tag name="KSO_WM_DIAGRAM_MAX_ITEMCNT" val="4"/>
  <p:tag name="KSO_WM_DIAGRAM_MIN_ITEMCNT" val="2"/>
  <p:tag name="KSO_WM_DIAGRAM_VIRTUALLY_FRAME" val="{&quot;height&quot;:390.6537780761719,&quot;left&quot;:54.84998779296875,&quot;top&quot;:114.43783537136287,&quot;width&quot;:850.40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DIAGRAM_VERSION" val="3"/>
  <p:tag name="KSO_WM_DIAGRAM_COLOR_TRICK" val="2"/>
  <p:tag name="KSO_WM_DIAGRAM_COLOR_TEXT_CAN_REMOVE" val="n"/>
  <p:tag name="KSO_WM_UNIT_TEXT_FILL_FORE_SCHEMECOLOR_INDEX" val="1"/>
  <p:tag name="KSO_WM_UNIT_TEXT_FILL_TYPE" val="1"/>
  <p:tag name="KSO_WM_UNIT_PRESET_TEXT" val="添加标题"/>
  <p:tag name="KSO_WM_UNIT_ID" val="diagram20230920_2*l_h_a*1_1_1"/>
  <p:tag name="KSO_WM_UNIT_INDEX" val="1_1_1"/>
  <p:tag name="KSO_WM_DIAGRAM_GROUP_CODE" val="l1-1"/>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TEMPLATE_CATEGORY" val="diagram"/>
  <p:tag name="KSO_WM_TEMPLATE_INDEX" val="20230920"/>
  <p:tag name="KSO_WM_UNIT_LAYERLEVEL" val="1_1_1"/>
  <p:tag name="KSO_WM_TAG_VERSION" val="3.0"/>
  <p:tag name="KSO_WM_DIAGRAM_MAX_ITEMCNT" val="4"/>
  <p:tag name="KSO_WM_DIAGRAM_MIN_ITEMCNT" val="2"/>
  <p:tag name="KSO_WM_DIAGRAM_VIRTUALLY_FRAME" val="{&quot;height&quot;:390.6537780761719,&quot;left&quot;:54.84998779296875,&quot;top&quot;:114.43783537136287,&quot;width&quot;:850.4000244140625}"/>
  <p:tag name="KSO_WM_DIAGRAM_COLOR_MATCH_VALUE" val="{&quot;shape&quot;:{&quot;fill&quot;:{&quot;type&quot;:0},&quot;glow&quot;:{&quot;colorType&quot;:0},&quot;line&quot;:{&quot;gradient&quot;:[{&quot;brightness&quot;:0,&quot;colorType&quot;:1,&quot;foreColorIndex&quot;:8,&quot;pos&quot;:0,&quot;transparency&quot;:0},{&quot;brightness&quot;:0,&quot;colorType&quot;:1,&quot;foreColorIndex&quot;:8,&quot;pos&quot;:1,&quot;transparency&quot;:1}],&quot;type&quot;:2},&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DIAGRAM_VERSION" val="3"/>
  <p:tag name="KSO_WM_DIAGRAM_COLOR_TRICK" val="2"/>
  <p:tag name="KSO_WM_DIAGRAM_COLOR_TEXT_CAN_REMOVE" val="n"/>
  <p:tag name="KSO_WM_UNIT_ID" val="diagram20230920_2*l_h_i*1_2_1"/>
  <p:tag name="KSO_WM_UNIT_INDEX" val="1_2_1"/>
  <p:tag name="KSO_WM_DIAGRAM_GROUP_CODE" val="l1-1"/>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TEMPLATE_CATEGORY" val="diagram"/>
  <p:tag name="KSO_WM_TEMPLATE_INDEX" val="20230920"/>
  <p:tag name="KSO_WM_UNIT_LAYERLEVEL" val="1_1"/>
  <p:tag name="KSO_WM_TAG_VERSION" val="3.0"/>
  <p:tag name="KSO_WM_UNIT_TYPE" val="l_i"/>
  <p:tag name="KSO_WM_DIAGRAM_MAX_ITEMCNT" val="4"/>
  <p:tag name="KSO_WM_DIAGRAM_MIN_ITEMCNT" val="2"/>
  <p:tag name="KSO_WM_DIAGRAM_VIRTUALLY_FRAME" val="{&quot;height&quot;:390.6537780761719,&quot;left&quot;:54.84998779296875,&quot;top&quot;:114.43783537136287,&quot;width&quot;:850.4000244140625}"/>
  <p:tag name="KSO_WM_DIAGRAM_COLOR_MATCH_VALUE" val="{&quot;shape&quot;:{&quot;fill&quot;:{&quot;type&quot;:0},&quot;glow&quot;:{&quot;colorType&quot;:0},&quot;line&quot;:{&quot;gradient&quot;:[{&quot;brightness&quot;:0,&quot;colorType&quot;:2,&quot;pos&quot;:0.3100000023841858,&quot;rgb&quot;:&quot;#afc6ff&quot;,&quot;transparency&quot;:1},{&quot;brightness&quot;:0.4000000059604645,&quot;colorType&quot;:1,&quot;foreColorIndex&quot;:5,&quot;pos&quot;:0.7699999809265137,&quot;transparency&quot;:0.30000001192092896}],&quot;type&quot;:2},&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DIAGRAM_VERSION" val="3"/>
  <p:tag name="KSO_WM_DIAGRAM_COLOR_TRICK" val="2"/>
  <p:tag name="KSO_WM_DIAGRAM_COLOR_TEXT_CAN_REMOVE" val="n"/>
  <p:tag name="KSO_WM_UNIT_ID" val="diagram20230920_2*l_i*1_2"/>
  <p:tag name="KSO_WM_UNIT_INDEX" val="1_2"/>
  <p:tag name="KSO_WM_DIAGRAM_GROUP_CODE" val="l1-1"/>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TEMPLATE_CATEGORY" val="diagram"/>
  <p:tag name="KSO_WM_TEMPLATE_INDEX" val="20230920"/>
  <p:tag name="KSO_WM_UNIT_LAYERLEVEL" val="1_1"/>
  <p:tag name="KSO_WM_TAG_VERSION" val="3.0"/>
  <p:tag name="KSO_WM_UNIT_TYPE" val="l_i"/>
  <p:tag name="KSO_WM_DIAGRAM_MAX_ITEMCNT" val="4"/>
  <p:tag name="KSO_WM_DIAGRAM_MIN_ITEMCNT" val="2"/>
  <p:tag name="KSO_WM_DIAGRAM_VIRTUALLY_FRAME" val="{&quot;height&quot;:390.6537780761719,&quot;left&quot;:54.84998779296875,&quot;top&quot;:114.43783537136287,&quot;width&quot;:850.4000244140625}"/>
  <p:tag name="KSO_WM_DIAGRAM_COLOR_MATCH_VALUE" val="{&quot;shape&quot;:{&quot;fill&quot;:{&quot;type&quot;:0},&quot;glow&quot;:{&quot;colorType&quot;:0},&quot;line&quot;:{&quot;gradient&quot;:[{&quot;brightness&quot;:0,&quot;colorType&quot;:2,&quot;pos&quot;:0.3799999952316284,&quot;rgb&quot;:&quot;#afc6ff&quot;,&quot;transparency&quot;:1},{&quot;brightness&quot;:0,&quot;colorType&quot;:1,&quot;foreColorIndex&quot;:5,&quot;pos&quot;:0.8500000238418579,&quot;transparency&quot;:0.3499999940395355}],&quot;type&quot;:2},&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DIAGRAM_VERSION" val="3"/>
  <p:tag name="KSO_WM_DIAGRAM_COLOR_TRICK" val="2"/>
  <p:tag name="KSO_WM_DIAGRAM_COLOR_TEXT_CAN_REMOVE" val="n"/>
  <p:tag name="KSO_WM_UNIT_ID" val="diagram20230920_2*l_i*1_1"/>
  <p:tag name="KSO_WM_UNIT_INDEX" val="1_1"/>
  <p:tag name="KSO_WM_DIAGRAM_GROUP_CODE" val="l1-1"/>
</p:tagLst>
</file>

<file path=ppt/tags/tag69.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TEMPLATE_CATEGORY" val="diagram"/>
  <p:tag name="KSO_WM_TEMPLATE_INDEX" val="20230920"/>
  <p:tag name="KSO_WM_UNIT_LAYERLEVEL" val="1_1_1"/>
  <p:tag name="KSO_WM_TAG_VERSION" val="3.0"/>
  <p:tag name="KSO_WM_BEAUTIFY_FLAG" val="#wm#"/>
  <p:tag name="KSO_WM_DIAGRAM_MAX_ITEMCNT" val="4"/>
  <p:tag name="KSO_WM_DIAGRAM_MIN_ITEMCNT" val="2"/>
  <p:tag name="KSO_WM_DIAGRAM_VIRTUALLY_FRAME" val="{&quot;height&quot;:390.6537780761719,&quot;left&quot;:54.84998779296875,&quot;top&quot;:114.43783537136287,&quot;width&quot;:850.40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8,&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2"/>
  <p:tag name="KSO_WM_DIAGRAM_COLOR_TEXT_CAN_REMOVE" val="n"/>
  <p:tag name="KSO_WM_UNIT_TEXT_FILL_FORE_SCHEMECOLOR_INDEX" val="1"/>
  <p:tag name="KSO_WM_UNIT_TEXT_FILL_TYPE" val="1"/>
  <p:tag name="KSO_WM_UNIT_PRESET_TEXT" val="添加标题"/>
  <p:tag name="KSO_WM_UNIT_ID" val="diagram20230920_2*l_h_a*1_2_1"/>
  <p:tag name="KSO_WM_UNIT_INDEX" val="1_2_1"/>
  <p:tag name="KSO_WM_DIAGRAM_GROUP_CODE" val="l1-1"/>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Lst>
</file>

<file path=ppt/tags/tag70.xml><?xml version="1.0" encoding="utf-8"?>
<p:tagLst xmlns:p="http://schemas.openxmlformats.org/presentationml/2006/main">
  <p:tag name="KSO_WM_BEAUTIFY_FLAG" val="#wm#"/>
  <p:tag name="KSO_WM_TEMPLATE_CATEGORY" val="custom"/>
  <p:tag name="KSO_WM_SPECIAL_SOURCE" val="bdnull"/>
  <p:tag name="KSO_WM_TEMPLATE_MASTER_TYPE" val="0"/>
  <p:tag name="KSO_WM_TEMPLATE_COLOR_TYPE" val="0"/>
  <p:tag name="KSO_WM_DIAGRAM_GROUP_CODE" val="l1-1"/>
  <p:tag name="KSO_WM_SLIDE_DIAGTYPE" val="l"/>
  <p:tag name="KSO_WM_SLIDE_LAYOUT" val="a_l"/>
  <p:tag name="KSO_WM_SLIDE_LAYOUT_CNT" val="1_1"/>
  <p:tag name="KSO_WM_SLIDE_TYPE" val="text"/>
  <p:tag name="KSO_WM_SLIDE_SUBTYPE" val="diag"/>
  <p:tag name="KSO_WM_SLIDE_SIZE" val="850.4*375.215"/>
  <p:tag name="KSO_WM_SLIDE_POSITION" val="54.85*127.007"/>
  <p:tag name="KSO_WM_TEMPLATE_INDEX" val="20231859"/>
  <p:tag name="KSO_WM_TEMPLATE_SUBCATEGORY" val="0"/>
  <p:tag name="KSO_WM_SLIDE_INDEX" val="1"/>
  <p:tag name="KSO_WM_TAG_VERSION" val="3.0"/>
  <p:tag name="KSO_WM_SLIDE_ID" val="custom20231859_1"/>
  <p:tag name="KSO_WM_SLIDE_ITEM_CNT" val="3"/>
</p:tagLst>
</file>

<file path=ppt/tags/tag71.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TEMPLATE_CATEGORY" val="custom"/>
  <p:tag name="KSO_WM_UNIT_LAYERLEVEL" val="1"/>
  <p:tag name="KSO_WM_TAG_VERSION" val="3.0"/>
  <p:tag name="KSO_WM_BEAUTIFY_FLAG" val="#wm#"/>
  <p:tag name="KSO_WM_UNIT_VALUE" val="30"/>
  <p:tag name="KSO_WM_TEMPLATE_INDEX" val="20231717"/>
  <p:tag name="KSO_WM_UNIT_ID" val="custom20231717_1*a*1"/>
  <p:tag name="KSO_WM_UNIT_PRESET_TEXT" val="单击此处添加标题"/>
</p:tagLst>
</file>

<file path=ppt/tags/tag72.xml><?xml version="1.0" encoding="utf-8"?>
<p:tagLst xmlns:p="http://schemas.openxmlformats.org/presentationml/2006/main">
  <p:tag name="KSO_WM_BEAUTIFY_FLAG" val="#wm#"/>
  <p:tag name="KSO_WM_UNIT_VALUE" val="1289*910"/>
  <p:tag name="KSO_WM_UNIT_HIGHLIGHT" val="0"/>
  <p:tag name="KSO_WM_UNIT_COMPATIBLE" val="0"/>
  <p:tag name="KSO_WM_UNIT_DIAGRAM_ISNUMVISUAL" val="0"/>
  <p:tag name="KSO_WM_UNIT_DIAGRAM_ISREFERUNIT" val="0"/>
  <p:tag name="KSO_WM_DIAGRAM_GROUP_CODE" val="l1-1"/>
  <p:tag name="KSO_WM_UNIT_TYPE" val="d"/>
  <p:tag name="KSO_WM_UNIT_INDEX" val="1"/>
  <p:tag name="KSO_WM_UNIT_ID" val="custom20231717_1*d*1"/>
  <p:tag name="KSO_WM_TEMPLATE_CATEGORY" val="custom"/>
  <p:tag name="KSO_WM_TEMPLATE_INDEX" val="20231717"/>
  <p:tag name="KSO_WM_UNIT_LAYERLEVEL" val="1"/>
  <p:tag name="KSO_WM_TAG_VERSION" val="3.0"/>
</p:tagLst>
</file>

<file path=ppt/tags/tag7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TEMPLATE_CATEGORY" val="diagram"/>
  <p:tag name="KSO_WM_TEMPLATE_INDEX" val="20231678"/>
  <p:tag name="KSO_WM_UNIT_LAYERLEVEL" val="1_1_1"/>
  <p:tag name="KSO_WM_TAG_VERSION" val="3.0"/>
  <p:tag name="KSO_WM_DIAGRAM_VERSION" val="3"/>
  <p:tag name="KSO_WM_DIAGRAM_COLOR_TRICK" val="1"/>
  <p:tag name="KSO_WM_DIAGRAM_COLOR_TEXT_CAN_REMOVE" val="n"/>
  <p:tag name="KSO_WM_UNIT_TYPE" val="l_h_i"/>
  <p:tag name="KSO_WM_DIAGRAM_MAX_ITEMCNT" val="4"/>
  <p:tag name="KSO_WM_DIAGRAM_MIN_ITEMCNT" val="2"/>
  <p:tag name="KSO_WM_DIAGRAM_VIRTUALLY_FRAME" val="{&quot;height&quot;:365.65008544921875,&quot;left&quot;:50.09991790531185,&quot;top&quot;:106.9811777478316,&quot;width&quot;:558.4000854492188}"/>
  <p:tag name="KSO_WM_DIAGRAM_COLOR_MATCH_VALUE" val="{&quot;shape&quot;:{&quot;fill&quot;:{&quot;gradient&quot;:[{&quot;brightness&quot;:0.800000011920929,&quot;colorType&quot;:1,&quot;foreColorIndex&quot;:5,&quot;pos&quot;:0,&quot;transparency&quot;:1},{&quot;brightness&quot;:0.800000011920929,&quot;colorType&quot;:1,&quot;foreColorIndex&quot;:5,&quot;pos&quot;:1,&quot;transparency&quot;:0.5600000023841858}],&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ID" val="diagram20231678_3*l_h_i*1_1_1"/>
  <p:tag name="KSO_WM_UNIT_INDEX" val="1_1_1"/>
  <p:tag name="KSO_WM_DIAGRAM_GROUP_CODE" val="l1-1"/>
</p:tagLst>
</file>

<file path=ppt/tags/tag7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TEMPLATE_CATEGORY" val="diagram"/>
  <p:tag name="KSO_WM_TEMPLATE_INDEX" val="20231678"/>
  <p:tag name="KSO_WM_UNIT_LAYERLEVEL" val="1_1_1"/>
  <p:tag name="KSO_WM_TAG_VERSION" val="3.0"/>
  <p:tag name="KSO_WM_DIAGRAM_VERSION" val="3"/>
  <p:tag name="KSO_WM_DIAGRAM_COLOR_TRICK" val="1"/>
  <p:tag name="KSO_WM_DIAGRAM_COLOR_TEXT_CAN_REMOVE" val="n"/>
  <p:tag name="KSO_WM_UNIT_TYPE" val="l_h_i"/>
  <p:tag name="KSO_WM_DIAGRAM_MAX_ITEMCNT" val="4"/>
  <p:tag name="KSO_WM_DIAGRAM_MIN_ITEMCNT" val="2"/>
  <p:tag name="KSO_WM_DIAGRAM_VIRTUALLY_FRAME" val="{&quot;height&quot;:365.65008544921875,&quot;left&quot;:50.09991790531185,&quot;top&quot;:106.9811777478316,&quot;width&quot;:558.4000854492188}"/>
  <p:tag name="KSO_WM_DIAGRAM_COLOR_MATCH_VALUE" val="{&quot;shape&quot;:{&quot;fill&quot;:{&quot;gradient&quot;:[{&quot;brightness&quot;:0.800000011920929,&quot;colorType&quot;:1,&quot;foreColorIndex&quot;:5,&quot;pos&quot;:0,&quot;transparency&quot;:1},{&quot;brightness&quot;:0.800000011920929,&quot;colorType&quot;:1,&quot;foreColorIndex&quot;:5,&quot;pos&quot;:1,&quot;transparency&quot;:0.5600000023841858}],&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ID" val="diagram20231678_3*l_h_i*1_2_1"/>
  <p:tag name="KSO_WM_UNIT_INDEX" val="1_2_1"/>
  <p:tag name="KSO_WM_DIAGRAM_GROUP_CODE" val="l1-1"/>
</p:tagLst>
</file>

<file path=ppt/tags/tag7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TEMPLATE_CATEGORY" val="diagram"/>
  <p:tag name="KSO_WM_TEMPLATE_INDEX" val="20231678"/>
  <p:tag name="KSO_WM_UNIT_LAYERLEVEL" val="1_1_1"/>
  <p:tag name="KSO_WM_TAG_VERSION" val="3.0"/>
  <p:tag name="KSO_WM_DIAGRAM_VERSION" val="3"/>
  <p:tag name="KSO_WM_DIAGRAM_COLOR_TRICK" val="1"/>
  <p:tag name="KSO_WM_DIAGRAM_COLOR_TEXT_CAN_REMOVE" val="n"/>
  <p:tag name="KSO_WM_UNIT_TYPE" val="l_h_i"/>
  <p:tag name="KSO_WM_DIAGRAM_MAX_ITEMCNT" val="4"/>
  <p:tag name="KSO_WM_DIAGRAM_MIN_ITEMCNT" val="2"/>
  <p:tag name="KSO_WM_DIAGRAM_VIRTUALLY_FRAME" val="{&quot;height&quot;:365.65008544921875,&quot;left&quot;:50.09991790531185,&quot;top&quot;:106.9811777478316,&quot;width&quot;:558.4000854492188}"/>
  <p:tag name="KSO_WM_DIAGRAM_COLOR_MATCH_VALUE" val="{&quot;shape&quot;:{&quot;fill&quot;:{&quot;gradient&quot;:[{&quot;brightness&quot;:0.800000011920929,&quot;colorType&quot;:1,&quot;foreColorIndex&quot;:5,&quot;pos&quot;:0,&quot;transparency&quot;:1},{&quot;brightness&quot;:0.800000011920929,&quot;colorType&quot;:1,&quot;foreColorIndex&quot;:5,&quot;pos&quot;:1,&quot;transparency&quot;:0.5600000023841858}],&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ID" val="diagram20231678_3*l_h_i*1_3_1"/>
  <p:tag name="KSO_WM_UNIT_INDEX" val="1_3_1"/>
  <p:tag name="KSO_WM_DIAGRAM_GROUP_CODE" val="l1-1"/>
</p:tagLst>
</file>

<file path=ppt/tags/tag7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TEMPLATE_CATEGORY" val="diagram"/>
  <p:tag name="KSO_WM_TEMPLATE_INDEX" val="20231678"/>
  <p:tag name="KSO_WM_UNIT_LAYERLEVEL" val="1_1_1"/>
  <p:tag name="KSO_WM_TAG_VERSION" val="3.0"/>
  <p:tag name="KSO_WM_DIAGRAM_VERSION" val="3"/>
  <p:tag name="KSO_WM_DIAGRAM_COLOR_TRICK" val="1"/>
  <p:tag name="KSO_WM_DIAGRAM_COLOR_TEXT_CAN_REMOVE" val="n"/>
  <p:tag name="KSO_WM_UNIT_TYPE" val="l_h_i"/>
  <p:tag name="KSO_WM_DIAGRAM_MAX_ITEMCNT" val="4"/>
  <p:tag name="KSO_WM_DIAGRAM_MIN_ITEMCNT" val="2"/>
  <p:tag name="KSO_WM_DIAGRAM_VIRTUALLY_FRAME" val="{&quot;height&quot;:365.65008544921875,&quot;left&quot;:50.09991790531185,&quot;top&quot;:106.9811777478316,&quot;width&quot;:558.4000854492188}"/>
  <p:tag name="KSO_WM_DIAGRAM_COLOR_MATCH_VALUE" val="{&quot;shape&quot;:{&quot;fill&quot;:{&quot;gradient&quot;:[{&quot;brightness&quot;:0.800000011920929,&quot;colorType&quot;:1,&quot;foreColorIndex&quot;:5,&quot;pos&quot;:0,&quot;transparency&quot;:1},{&quot;brightness&quot;:0.800000011920929,&quot;colorType&quot;:1,&quot;foreColorIndex&quot;:5,&quot;pos&quot;:1,&quot;transparency&quot;:0.5600000023841858}],&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ID" val="diagram20231678_3*l_h_i*1_4_1"/>
  <p:tag name="KSO_WM_UNIT_INDEX" val="1_4_1"/>
  <p:tag name="KSO_WM_DIAGRAM_GROUP_CODE" val="l1-1"/>
</p:tagLst>
</file>

<file path=ppt/tags/tag77.xml><?xml version="1.0" encoding="utf-8"?>
<p:tagLst xmlns:p="http://schemas.openxmlformats.org/presentationml/2006/main">
  <p:tag name="KSO_WM_BEAUTIFY_FLAG" val="#wm#"/>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TEMPLATE_CATEGORY" val="diagram"/>
  <p:tag name="KSO_WM_TEMPLATE_INDEX" val="20231678"/>
  <p:tag name="KSO_WM_UNIT_LAYERLEVEL" val="1_1_1"/>
  <p:tag name="KSO_WM_TAG_VERSION" val="3.0"/>
  <p:tag name="KSO_WM_UNIT_VALUE" val="10"/>
  <p:tag name="KSO_WM_UNIT_TYPE" val="l_h_a"/>
  <p:tag name="KSO_WM_DIAGRAM_VERSION" val="3"/>
  <p:tag name="KSO_WM_DIAGRAM_COLOR_TRICK" val="1"/>
  <p:tag name="KSO_WM_DIAGRAM_COLOR_TEXT_CAN_REMOVE" val="n"/>
  <p:tag name="KSO_WM_DIAGRAM_MAX_ITEMCNT" val="4"/>
  <p:tag name="KSO_WM_DIAGRAM_MIN_ITEMCNT" val="2"/>
  <p:tag name="KSO_WM_DIAGRAM_VIRTUALLY_FRAME" val="{&quot;height&quot;:365.65008544921875,&quot;left&quot;:50.09991790531185,&quot;top&quot;:106.9811777478316,&quot;width&quot;:558.4000854492188}"/>
  <p:tag name="KSO_WM_DIAGRAM_COLOR_MATCH_VALUE" val="{&quot;shape&quot;:{&quot;fill&quot;:{&quot;solid&quot;:{&quot;brightness&quot;:0,&quot;colorType&quot;:1,&quot;foreColorIndex&quot;:5,&quot;transparency&quot;:0},&quot;type&quot;:1},&quot;glow&quot;:{&quot;colorType&quot;:0},&quot;line&quot;:{&quot;solidLine&quot;:{&quot;brightness&quot;:0.800000011920929,&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UNIT_LINE_FORE_SCHEMECOLOR_INDEX" val="5"/>
  <p:tag name="KSO_WM_UNIT_TEXT_FILL_FORE_SCHEMECOLOR_INDEX" val="1"/>
  <p:tag name="KSO_WM_UNIT_TEXT_FILL_TYPE" val="1"/>
  <p:tag name="KSO_WM_UNIT_PRESET_TEXT" val="添加标题"/>
  <p:tag name="KSO_WM_UNIT_ID" val="diagram20231678_3*l_h_a*1_1_1"/>
  <p:tag name="KSO_WM_UNIT_INDEX" val="1_1_1"/>
  <p:tag name="KSO_WM_DIAGRAM_GROUP_CODE" val="l1-1"/>
</p:tagLst>
</file>

<file path=ppt/tags/tag78.xml><?xml version="1.0" encoding="utf-8"?>
<p:tagLst xmlns:p="http://schemas.openxmlformats.org/presentationml/2006/main">
  <p:tag name="KSO_WM_BEAUTIFY_FLAG" val="#wm#"/>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TEMPLATE_CATEGORY" val="diagram"/>
  <p:tag name="KSO_WM_TEMPLATE_INDEX" val="20231678"/>
  <p:tag name="KSO_WM_UNIT_LAYERLEVEL" val="1_1_1"/>
  <p:tag name="KSO_WM_TAG_VERSION" val="3.0"/>
  <p:tag name="KSO_WM_UNIT_VALUE" val="10"/>
  <p:tag name="KSO_WM_UNIT_TYPE" val="l_h_a"/>
  <p:tag name="KSO_WM_DIAGRAM_VERSION" val="3"/>
  <p:tag name="KSO_WM_DIAGRAM_COLOR_TRICK" val="1"/>
  <p:tag name="KSO_WM_DIAGRAM_COLOR_TEXT_CAN_REMOVE" val="n"/>
  <p:tag name="KSO_WM_DIAGRAM_MAX_ITEMCNT" val="4"/>
  <p:tag name="KSO_WM_DIAGRAM_MIN_ITEMCNT" val="2"/>
  <p:tag name="KSO_WM_DIAGRAM_VIRTUALLY_FRAME" val="{&quot;height&quot;:365.65008544921875,&quot;left&quot;:50.09991790531185,&quot;top&quot;:106.9811777478316,&quot;width&quot;:558.4000854492188}"/>
  <p:tag name="KSO_WM_DIAGRAM_COLOR_MATCH_VALUE" val="{&quot;shape&quot;:{&quot;fill&quot;:{&quot;solid&quot;:{&quot;brightness&quot;:0,&quot;colorType&quot;:1,&quot;foreColorIndex&quot;:5,&quot;transparency&quot;:0},&quot;type&quot;:1},&quot;glow&quot;:{&quot;colorType&quot;:0},&quot;line&quot;:{&quot;solidLine&quot;:{&quot;brightness&quot;:0.800000011920929,&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UNIT_LINE_FORE_SCHEMECOLOR_INDEX" val="5"/>
  <p:tag name="KSO_WM_UNIT_TEXT_FILL_FORE_SCHEMECOLOR_INDEX" val="1"/>
  <p:tag name="KSO_WM_UNIT_TEXT_FILL_TYPE" val="1"/>
  <p:tag name="KSO_WM_UNIT_PRESET_TEXT" val="添加标题"/>
  <p:tag name="KSO_WM_UNIT_ID" val="diagram20231678_3*l_h_a*1_4_1"/>
  <p:tag name="KSO_WM_UNIT_INDEX" val="1_4_1"/>
  <p:tag name="KSO_WM_DIAGRAM_GROUP_CODE" val="l1-1"/>
</p:tagLst>
</file>

<file path=ppt/tags/tag79.xml><?xml version="1.0" encoding="utf-8"?>
<p:tagLst xmlns:p="http://schemas.openxmlformats.org/presentationml/2006/main">
  <p:tag name="KSO_WM_BEAUTIFY_FLAG" val="#wm#"/>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TEMPLATE_CATEGORY" val="diagram"/>
  <p:tag name="KSO_WM_TEMPLATE_INDEX" val="20231678"/>
  <p:tag name="KSO_WM_UNIT_LAYERLEVEL" val="1_1_1"/>
  <p:tag name="KSO_WM_TAG_VERSION" val="3.0"/>
  <p:tag name="KSO_WM_UNIT_VALUE" val="10"/>
  <p:tag name="KSO_WM_UNIT_TYPE" val="l_h_a"/>
  <p:tag name="KSO_WM_DIAGRAM_VERSION" val="3"/>
  <p:tag name="KSO_WM_DIAGRAM_COLOR_TRICK" val="1"/>
  <p:tag name="KSO_WM_DIAGRAM_COLOR_TEXT_CAN_REMOVE" val="n"/>
  <p:tag name="KSO_WM_DIAGRAM_MAX_ITEMCNT" val="4"/>
  <p:tag name="KSO_WM_DIAGRAM_MIN_ITEMCNT" val="2"/>
  <p:tag name="KSO_WM_DIAGRAM_VIRTUALLY_FRAME" val="{&quot;height&quot;:365.65008544921875,&quot;left&quot;:50.09991790531185,&quot;top&quot;:106.9811777478316,&quot;width&quot;:558.4000854492188}"/>
  <p:tag name="KSO_WM_DIAGRAM_COLOR_MATCH_VALUE" val="{&quot;shape&quot;:{&quot;fill&quot;:{&quot;solid&quot;:{&quot;brightness&quot;:0,&quot;colorType&quot;:1,&quot;foreColorIndex&quot;:5,&quot;transparency&quot;:0},&quot;type&quot;:1},&quot;glow&quot;:{&quot;colorType&quot;:0},&quot;line&quot;:{&quot;solidLine&quot;:{&quot;brightness&quot;:0.800000011920929,&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UNIT_LINE_FORE_SCHEMECOLOR_INDEX" val="5"/>
  <p:tag name="KSO_WM_UNIT_TEXT_FILL_FORE_SCHEMECOLOR_INDEX" val="1"/>
  <p:tag name="KSO_WM_UNIT_TEXT_FILL_TYPE" val="1"/>
  <p:tag name="KSO_WM_UNIT_PRESET_TEXT" val="添加标题"/>
  <p:tag name="KSO_WM_UNIT_ID" val="diagram20231678_3*l_h_a*1_3_1"/>
  <p:tag name="KSO_WM_UNIT_INDEX" val="1_3_1"/>
  <p:tag name="KSO_WM_DIAGRAM_GROUP_CODE" val="l1-1"/>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Lst>
</file>

<file path=ppt/tags/tag80.xml><?xml version="1.0" encoding="utf-8"?>
<p:tagLst xmlns:p="http://schemas.openxmlformats.org/presentationml/2006/main">
  <p:tag name="KSO_WM_BEAUTIFY_FLAG" val="#wm#"/>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TEMPLATE_CATEGORY" val="diagram"/>
  <p:tag name="KSO_WM_TEMPLATE_INDEX" val="20231678"/>
  <p:tag name="KSO_WM_UNIT_LAYERLEVEL" val="1_1_1"/>
  <p:tag name="KSO_WM_TAG_VERSION" val="3.0"/>
  <p:tag name="KSO_WM_UNIT_VALUE" val="10"/>
  <p:tag name="KSO_WM_UNIT_TYPE" val="l_h_a"/>
  <p:tag name="KSO_WM_DIAGRAM_VERSION" val="3"/>
  <p:tag name="KSO_WM_DIAGRAM_COLOR_TRICK" val="1"/>
  <p:tag name="KSO_WM_DIAGRAM_COLOR_TEXT_CAN_REMOVE" val="n"/>
  <p:tag name="KSO_WM_DIAGRAM_MAX_ITEMCNT" val="4"/>
  <p:tag name="KSO_WM_DIAGRAM_MIN_ITEMCNT" val="2"/>
  <p:tag name="KSO_WM_DIAGRAM_VIRTUALLY_FRAME" val="{&quot;height&quot;:365.65008544921875,&quot;left&quot;:50.09991790531185,&quot;top&quot;:106.9811777478316,&quot;width&quot;:558.4000854492188}"/>
  <p:tag name="KSO_WM_DIAGRAM_COLOR_MATCH_VALUE" val="{&quot;shape&quot;:{&quot;fill&quot;:{&quot;solid&quot;:{&quot;brightness&quot;:0,&quot;colorType&quot;:1,&quot;foreColorIndex&quot;:5,&quot;transparency&quot;:0},&quot;type&quot;:1},&quot;glow&quot;:{&quot;colorType&quot;:0},&quot;line&quot;:{&quot;solidLine&quot;:{&quot;brightness&quot;:0.800000011920929,&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UNIT_LINE_FORE_SCHEMECOLOR_INDEX" val="5"/>
  <p:tag name="KSO_WM_UNIT_TEXT_FILL_FORE_SCHEMECOLOR_INDEX" val="1"/>
  <p:tag name="KSO_WM_UNIT_TEXT_FILL_TYPE" val="1"/>
  <p:tag name="KSO_WM_UNIT_PRESET_TEXT" val="添加标题"/>
  <p:tag name="KSO_WM_UNIT_ID" val="diagram20231678_3*l_h_a*1_2_1"/>
  <p:tag name="KSO_WM_UNIT_INDEX" val="1_2_1"/>
  <p:tag name="KSO_WM_DIAGRAM_GROUP_CODE" val="l1-1"/>
</p:tagLst>
</file>

<file path=ppt/tags/tag81.xml><?xml version="1.0" encoding="utf-8"?>
<p:tagLst xmlns:p="http://schemas.openxmlformats.org/presentationml/2006/main">
  <p:tag name="KSO_WM_BEAUTIFY_FLAG" val="#wm#"/>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TEMPLATE_CATEGORY" val="diagram"/>
  <p:tag name="KSO_WM_TEMPLATE_INDEX" val="20231678"/>
  <p:tag name="KSO_WM_UNIT_LAYERLEVEL" val="1_1_1"/>
  <p:tag name="KSO_WM_TAG_VERSION" val="3.0"/>
  <p:tag name="KSO_WM_DIAGRAM_VERSION" val="3"/>
  <p:tag name="KSO_WM_DIAGRAM_COLOR_TRICK" val="1"/>
  <p:tag name="KSO_WM_DIAGRAM_COLOR_TEXT_CAN_REMOVE" val="n"/>
  <p:tag name="KSO_WM_DIAGRAM_MAX_ITEMCNT" val="4"/>
  <p:tag name="KSO_WM_DIAGRAM_MIN_ITEMCNT" val="2"/>
  <p:tag name="KSO_WM_DIAGRAM_VIRTUALLY_FRAME" val="{&quot;height&quot;:365.65008544921875,&quot;left&quot;:50.09991790531185,&quot;top&quot;:106.9811777478316,&quot;width&quot;:558.40008544921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单击此处输入(您的)智能图形项正文，文字是您思想的提炼，请尽量言简意赅的阐述观点。"/>
  <p:tag name="KSO_WM_UNIT_ID" val="diagram20231678_3*l_h_f*1_1_1"/>
  <p:tag name="KSO_WM_UNIT_INDEX" val="1_1_1"/>
  <p:tag name="KSO_WM_DIAGRAM_GROUP_CODE" val="l1-1"/>
</p:tagLst>
</file>

<file path=ppt/tags/tag82.xml><?xml version="1.0" encoding="utf-8"?>
<p:tagLst xmlns:p="http://schemas.openxmlformats.org/presentationml/2006/main">
  <p:tag name="KSO_WM_BEAUTIFY_FLAG" val="#wm#"/>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TEMPLATE_CATEGORY" val="diagram"/>
  <p:tag name="KSO_WM_TEMPLATE_INDEX" val="20231678"/>
  <p:tag name="KSO_WM_UNIT_LAYERLEVEL" val="1_1_1"/>
  <p:tag name="KSO_WM_TAG_VERSION" val="3.0"/>
  <p:tag name="KSO_WM_DIAGRAM_VERSION" val="3"/>
  <p:tag name="KSO_WM_DIAGRAM_COLOR_TRICK" val="1"/>
  <p:tag name="KSO_WM_DIAGRAM_COLOR_TEXT_CAN_REMOVE" val="n"/>
  <p:tag name="KSO_WM_DIAGRAM_MAX_ITEMCNT" val="4"/>
  <p:tag name="KSO_WM_DIAGRAM_MIN_ITEMCNT" val="2"/>
  <p:tag name="KSO_WM_DIAGRAM_VIRTUALLY_FRAME" val="{&quot;height&quot;:365.65008544921875,&quot;left&quot;:50.09991790531185,&quot;top&quot;:106.9811777478316,&quot;width&quot;:558.40008544921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单击此处输入(您的)智能图形项正文，文字是您思想的提炼，请尽量言简意赅的阐述观点。"/>
  <p:tag name="KSO_WM_UNIT_ID" val="diagram20231678_3*l_h_f*1_2_1"/>
  <p:tag name="KSO_WM_UNIT_INDEX" val="1_2_1"/>
  <p:tag name="KSO_WM_DIAGRAM_GROUP_CODE" val="l1-1"/>
</p:tagLst>
</file>

<file path=ppt/tags/tag83.xml><?xml version="1.0" encoding="utf-8"?>
<p:tagLst xmlns:p="http://schemas.openxmlformats.org/presentationml/2006/main">
  <p:tag name="KSO_WM_BEAUTIFY_FLAG" val="#wm#"/>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TEMPLATE_CATEGORY" val="diagram"/>
  <p:tag name="KSO_WM_TEMPLATE_INDEX" val="20231678"/>
  <p:tag name="KSO_WM_UNIT_LAYERLEVEL" val="1_1_1"/>
  <p:tag name="KSO_WM_TAG_VERSION" val="3.0"/>
  <p:tag name="KSO_WM_DIAGRAM_VERSION" val="3"/>
  <p:tag name="KSO_WM_DIAGRAM_COLOR_TRICK" val="1"/>
  <p:tag name="KSO_WM_DIAGRAM_COLOR_TEXT_CAN_REMOVE" val="n"/>
  <p:tag name="KSO_WM_DIAGRAM_MAX_ITEMCNT" val="4"/>
  <p:tag name="KSO_WM_DIAGRAM_MIN_ITEMCNT" val="2"/>
  <p:tag name="KSO_WM_DIAGRAM_VIRTUALLY_FRAME" val="{&quot;height&quot;:365.65008544921875,&quot;left&quot;:50.09991790531185,&quot;top&quot;:106.9811777478316,&quot;width&quot;:558.40008544921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单击此处输入(您的)智能图形项正文，文字是您思想的提炼，请尽量言简意赅的阐述观点。"/>
  <p:tag name="KSO_WM_UNIT_ID" val="diagram20231678_3*l_h_f*1_3_1"/>
  <p:tag name="KSO_WM_UNIT_INDEX" val="1_3_1"/>
  <p:tag name="KSO_WM_DIAGRAM_GROUP_CODE" val="l1-1"/>
</p:tagLst>
</file>

<file path=ppt/tags/tag84.xml><?xml version="1.0" encoding="utf-8"?>
<p:tagLst xmlns:p="http://schemas.openxmlformats.org/presentationml/2006/main">
  <p:tag name="KSO_WM_BEAUTIFY_FLAG" val="#wm#"/>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TEMPLATE_CATEGORY" val="diagram"/>
  <p:tag name="KSO_WM_TEMPLATE_INDEX" val="20231678"/>
  <p:tag name="KSO_WM_UNIT_LAYERLEVEL" val="1_1_1"/>
  <p:tag name="KSO_WM_TAG_VERSION" val="3.0"/>
  <p:tag name="KSO_WM_DIAGRAM_VERSION" val="3"/>
  <p:tag name="KSO_WM_DIAGRAM_COLOR_TRICK" val="1"/>
  <p:tag name="KSO_WM_DIAGRAM_COLOR_TEXT_CAN_REMOVE" val="n"/>
  <p:tag name="KSO_WM_DIAGRAM_MAX_ITEMCNT" val="4"/>
  <p:tag name="KSO_WM_DIAGRAM_MIN_ITEMCNT" val="2"/>
  <p:tag name="KSO_WM_DIAGRAM_VIRTUALLY_FRAME" val="{&quot;height&quot;:365.65008544921875,&quot;left&quot;:50.09991790531185,&quot;top&quot;:106.9811777478316,&quot;width&quot;:558.40008544921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单击此处输入(您的)智能图形项正文，文字是您思想的提炼，请尽量言简意赅的阐述观点。"/>
  <p:tag name="KSO_WM_UNIT_ID" val="diagram20231678_3*l_h_f*1_4_1"/>
  <p:tag name="KSO_WM_UNIT_INDEX" val="1_4_1"/>
  <p:tag name="KSO_WM_DIAGRAM_GROUP_CODE" val="l1-1"/>
</p:tagLst>
</file>

<file path=ppt/tags/tag85.xml><?xml version="1.0" encoding="utf-8"?>
<p:tagLst xmlns:p="http://schemas.openxmlformats.org/presentationml/2006/main">
  <p:tag name="KSO_WM_TEMPLATE_MASTER_TYPE" val="0"/>
  <p:tag name="KSO_WM_TEMPLATE_COLOR_TYPE" val="0"/>
  <p:tag name="KSO_WM_BEAUTIFY_FLAG" val="#wm#"/>
  <p:tag name="KSO_WM_TEMPLATE_CATEGORY" val="custom"/>
  <p:tag name="KSO_WM_SLIDE_TYPE" val="text"/>
  <p:tag name="KSO_WM_SLIDE_SUBTYPE" val="picTxt"/>
  <p:tag name="KSO_WM_SLIDE_SIZE" val="529.861*365.65"/>
  <p:tag name="KSO_WM_SLIDE_POSITION" val="78.6387*106.981"/>
  <p:tag name="KSO_WM_SLIDE_LAYOUT" val="a_d_l"/>
  <p:tag name="KSO_WM_SLIDE_LAYOUT_CNT" val="1_1_1"/>
  <p:tag name="KSO_WM_SPECIAL_SOURCE" val="bdnull"/>
  <p:tag name="KSO_WM_DIAGRAM_GROUP_CODE" val="l1-1"/>
  <p:tag name="KSO_WM_SLIDE_DIAGTYPE" val="l"/>
  <p:tag name="KSO_WM_TEMPLATE_INDEX" val="20231717"/>
  <p:tag name="KSO_WM_TEMPLATE_SUBCATEGORY" val="0"/>
  <p:tag name="KSO_WM_SLIDE_INDEX" val="1"/>
  <p:tag name="KSO_WM_TAG_VERSION" val="3.0"/>
  <p:tag name="KSO_WM_SLIDE_ID" val="custom20231717_1"/>
  <p:tag name="KSO_WM_SLIDE_ITEM_CNT" val="4"/>
</p:tagLst>
</file>

<file path=ppt/tags/tag86.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TEMPLATE_CATEGORY" val="custom"/>
  <p:tag name="KSO_WM_UNIT_LAYERLEVEL" val="1"/>
  <p:tag name="KSO_WM_TAG_VERSION" val="3.0"/>
  <p:tag name="KSO_WM_BEAUTIFY_FLAG" val="#wm#"/>
  <p:tag name="KSO_WM_UNIT_VALUE" val="30"/>
  <p:tag name="KSO_WM_TEMPLATE_INDEX" val="20231717"/>
  <p:tag name="KSO_WM_UNIT_ID" val="custom20231717_1*a*1"/>
  <p:tag name="KSO_WM_UNIT_PRESET_TEXT" val="单击此处添加标题"/>
</p:tagLst>
</file>

<file path=ppt/tags/tag87.xml><?xml version="1.0" encoding="utf-8"?>
<p:tagLst xmlns:p="http://schemas.openxmlformats.org/presentationml/2006/main">
  <p:tag name="KSO_WM_BEAUTIFY_FLAG" val="#wm#"/>
  <p:tag name="KSO_WM_UNIT_VALUE" val="1289*910"/>
  <p:tag name="KSO_WM_UNIT_HIGHLIGHT" val="0"/>
  <p:tag name="KSO_WM_UNIT_COMPATIBLE" val="0"/>
  <p:tag name="KSO_WM_UNIT_DIAGRAM_ISNUMVISUAL" val="0"/>
  <p:tag name="KSO_WM_UNIT_DIAGRAM_ISREFERUNIT" val="0"/>
  <p:tag name="KSO_WM_DIAGRAM_GROUP_CODE" val="l1-1"/>
  <p:tag name="KSO_WM_UNIT_TYPE" val="d"/>
  <p:tag name="KSO_WM_UNIT_INDEX" val="1"/>
  <p:tag name="KSO_WM_UNIT_ID" val="custom20231717_1*d*1"/>
  <p:tag name="KSO_WM_TEMPLATE_CATEGORY" val="custom"/>
  <p:tag name="KSO_WM_TEMPLATE_INDEX" val="20231717"/>
  <p:tag name="KSO_WM_UNIT_LAYERLEVEL" val="1"/>
  <p:tag name="KSO_WM_TAG_VERSION" val="3.0"/>
</p:tagLst>
</file>

<file path=ppt/tags/tag8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TEMPLATE_CATEGORY" val="diagram"/>
  <p:tag name="KSO_WM_TEMPLATE_INDEX" val="20231678"/>
  <p:tag name="KSO_WM_UNIT_LAYERLEVEL" val="1_1_1"/>
  <p:tag name="KSO_WM_TAG_VERSION" val="3.0"/>
  <p:tag name="KSO_WM_DIAGRAM_VERSION" val="3"/>
  <p:tag name="KSO_WM_DIAGRAM_COLOR_TRICK" val="1"/>
  <p:tag name="KSO_WM_DIAGRAM_COLOR_TEXT_CAN_REMOVE" val="n"/>
  <p:tag name="KSO_WM_UNIT_TYPE" val="l_h_i"/>
  <p:tag name="KSO_WM_DIAGRAM_MAX_ITEMCNT" val="4"/>
  <p:tag name="KSO_WM_DIAGRAM_MIN_ITEMCNT" val="2"/>
  <p:tag name="KSO_WM_DIAGRAM_VIRTUALLY_FRAME" val="{&quot;height&quot;:365.65008544921875,&quot;left&quot;:50.09991790531185,&quot;top&quot;:106.9811777478316,&quot;width&quot;:558.4000854492188}"/>
  <p:tag name="KSO_WM_DIAGRAM_COLOR_MATCH_VALUE" val="{&quot;shape&quot;:{&quot;fill&quot;:{&quot;gradient&quot;:[{&quot;brightness&quot;:0.800000011920929,&quot;colorType&quot;:1,&quot;foreColorIndex&quot;:5,&quot;pos&quot;:0,&quot;transparency&quot;:1},{&quot;brightness&quot;:0.800000011920929,&quot;colorType&quot;:1,&quot;foreColorIndex&quot;:5,&quot;pos&quot;:1,&quot;transparency&quot;:0.5600000023841858}],&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ID" val="diagram20231678_3*l_h_i*1_1_1"/>
  <p:tag name="KSO_WM_UNIT_INDEX" val="1_1_1"/>
  <p:tag name="KSO_WM_DIAGRAM_GROUP_CODE" val="l1-1"/>
</p:tagLst>
</file>

<file path=ppt/tags/tag8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TEMPLATE_CATEGORY" val="diagram"/>
  <p:tag name="KSO_WM_TEMPLATE_INDEX" val="20231678"/>
  <p:tag name="KSO_WM_UNIT_LAYERLEVEL" val="1_1_1"/>
  <p:tag name="KSO_WM_TAG_VERSION" val="3.0"/>
  <p:tag name="KSO_WM_DIAGRAM_VERSION" val="3"/>
  <p:tag name="KSO_WM_DIAGRAM_COLOR_TRICK" val="1"/>
  <p:tag name="KSO_WM_DIAGRAM_COLOR_TEXT_CAN_REMOVE" val="n"/>
  <p:tag name="KSO_WM_UNIT_TYPE" val="l_h_i"/>
  <p:tag name="KSO_WM_DIAGRAM_MAX_ITEMCNT" val="4"/>
  <p:tag name="KSO_WM_DIAGRAM_MIN_ITEMCNT" val="2"/>
  <p:tag name="KSO_WM_DIAGRAM_VIRTUALLY_FRAME" val="{&quot;height&quot;:365.65008544921875,&quot;left&quot;:50.09991790531185,&quot;top&quot;:106.9811777478316,&quot;width&quot;:558.4000854492188}"/>
  <p:tag name="KSO_WM_DIAGRAM_COLOR_MATCH_VALUE" val="{&quot;shape&quot;:{&quot;fill&quot;:{&quot;gradient&quot;:[{&quot;brightness&quot;:0.800000011920929,&quot;colorType&quot;:1,&quot;foreColorIndex&quot;:5,&quot;pos&quot;:0,&quot;transparency&quot;:1},{&quot;brightness&quot;:0.800000011920929,&quot;colorType&quot;:1,&quot;foreColorIndex&quot;:5,&quot;pos&quot;:1,&quot;transparency&quot;:0.5600000023841858}],&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ID" val="diagram20231678_3*l_h_i*1_2_1"/>
  <p:tag name="KSO_WM_UNIT_INDEX" val="1_2_1"/>
  <p:tag name="KSO_WM_DIAGRAM_GROUP_CODE" val="l1-1"/>
</p:tagLst>
</file>

<file path=ppt/tags/tag9.xml><?xml version="1.0" encoding="utf-8"?>
<p:tagLst xmlns:p="http://schemas.openxmlformats.org/presentationml/2006/main">
  <p:tag name="KSO_WM_BEAUTIFY_FLAG" val=""/>
</p:tagLst>
</file>

<file path=ppt/tags/tag9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TEMPLATE_CATEGORY" val="diagram"/>
  <p:tag name="KSO_WM_TEMPLATE_INDEX" val="20231678"/>
  <p:tag name="KSO_WM_UNIT_LAYERLEVEL" val="1_1_1"/>
  <p:tag name="KSO_WM_TAG_VERSION" val="3.0"/>
  <p:tag name="KSO_WM_DIAGRAM_VERSION" val="3"/>
  <p:tag name="KSO_WM_DIAGRAM_COLOR_TRICK" val="1"/>
  <p:tag name="KSO_WM_DIAGRAM_COLOR_TEXT_CAN_REMOVE" val="n"/>
  <p:tag name="KSO_WM_UNIT_TYPE" val="l_h_i"/>
  <p:tag name="KSO_WM_DIAGRAM_MAX_ITEMCNT" val="4"/>
  <p:tag name="KSO_WM_DIAGRAM_MIN_ITEMCNT" val="2"/>
  <p:tag name="KSO_WM_DIAGRAM_VIRTUALLY_FRAME" val="{&quot;height&quot;:365.65008544921875,&quot;left&quot;:50.09991790531185,&quot;top&quot;:106.9811777478316,&quot;width&quot;:558.4000854492188}"/>
  <p:tag name="KSO_WM_DIAGRAM_COLOR_MATCH_VALUE" val="{&quot;shape&quot;:{&quot;fill&quot;:{&quot;gradient&quot;:[{&quot;brightness&quot;:0.800000011920929,&quot;colorType&quot;:1,&quot;foreColorIndex&quot;:5,&quot;pos&quot;:0,&quot;transparency&quot;:1},{&quot;brightness&quot;:0.800000011920929,&quot;colorType&quot;:1,&quot;foreColorIndex&quot;:5,&quot;pos&quot;:1,&quot;transparency&quot;:0.5600000023841858}],&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ID" val="diagram20231678_3*l_h_i*1_3_1"/>
  <p:tag name="KSO_WM_UNIT_INDEX" val="1_3_1"/>
  <p:tag name="KSO_WM_DIAGRAM_GROUP_CODE" val="l1-1"/>
</p:tagLst>
</file>

<file path=ppt/tags/tag91.xml><?xml version="1.0" encoding="utf-8"?>
<p:tagLst xmlns:p="http://schemas.openxmlformats.org/presentationml/2006/main">
  <p:tag name="KSO_WM_BEAUTIFY_FLAG" val="#wm#"/>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TEMPLATE_CATEGORY" val="diagram"/>
  <p:tag name="KSO_WM_TEMPLATE_INDEX" val="20231678"/>
  <p:tag name="KSO_WM_UNIT_LAYERLEVEL" val="1_1_1"/>
  <p:tag name="KSO_WM_TAG_VERSION" val="3.0"/>
  <p:tag name="KSO_WM_UNIT_VALUE" val="10"/>
  <p:tag name="KSO_WM_UNIT_TYPE" val="l_h_a"/>
  <p:tag name="KSO_WM_DIAGRAM_VERSION" val="3"/>
  <p:tag name="KSO_WM_DIAGRAM_COLOR_TRICK" val="1"/>
  <p:tag name="KSO_WM_DIAGRAM_COLOR_TEXT_CAN_REMOVE" val="n"/>
  <p:tag name="KSO_WM_DIAGRAM_MAX_ITEMCNT" val="4"/>
  <p:tag name="KSO_WM_DIAGRAM_MIN_ITEMCNT" val="2"/>
  <p:tag name="KSO_WM_DIAGRAM_VIRTUALLY_FRAME" val="{&quot;height&quot;:365.65008544921875,&quot;left&quot;:50.09991790531185,&quot;top&quot;:106.9811777478316,&quot;width&quot;:558.4000854492188}"/>
  <p:tag name="KSO_WM_DIAGRAM_COLOR_MATCH_VALUE" val="{&quot;shape&quot;:{&quot;fill&quot;:{&quot;solid&quot;:{&quot;brightness&quot;:0,&quot;colorType&quot;:1,&quot;foreColorIndex&quot;:5,&quot;transparency&quot;:0},&quot;type&quot;:1},&quot;glow&quot;:{&quot;colorType&quot;:0},&quot;line&quot;:{&quot;solidLine&quot;:{&quot;brightness&quot;:0.800000011920929,&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UNIT_LINE_FORE_SCHEMECOLOR_INDEX" val="5"/>
  <p:tag name="KSO_WM_UNIT_TEXT_FILL_FORE_SCHEMECOLOR_INDEX" val="1"/>
  <p:tag name="KSO_WM_UNIT_TEXT_FILL_TYPE" val="1"/>
  <p:tag name="KSO_WM_UNIT_PRESET_TEXT" val="添加标题"/>
  <p:tag name="KSO_WM_UNIT_ID" val="diagram20231678_3*l_h_a*1_1_1"/>
  <p:tag name="KSO_WM_UNIT_INDEX" val="1_1_1"/>
  <p:tag name="KSO_WM_DIAGRAM_GROUP_CODE" val="l1-1"/>
</p:tagLst>
</file>

<file path=ppt/tags/tag92.xml><?xml version="1.0" encoding="utf-8"?>
<p:tagLst xmlns:p="http://schemas.openxmlformats.org/presentationml/2006/main">
  <p:tag name="KSO_WM_BEAUTIFY_FLAG" val="#wm#"/>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TEMPLATE_CATEGORY" val="diagram"/>
  <p:tag name="KSO_WM_TEMPLATE_INDEX" val="20231678"/>
  <p:tag name="KSO_WM_UNIT_LAYERLEVEL" val="1_1_1"/>
  <p:tag name="KSO_WM_TAG_VERSION" val="3.0"/>
  <p:tag name="KSO_WM_UNIT_VALUE" val="10"/>
  <p:tag name="KSO_WM_UNIT_TYPE" val="l_h_a"/>
  <p:tag name="KSO_WM_DIAGRAM_VERSION" val="3"/>
  <p:tag name="KSO_WM_DIAGRAM_COLOR_TRICK" val="1"/>
  <p:tag name="KSO_WM_DIAGRAM_COLOR_TEXT_CAN_REMOVE" val="n"/>
  <p:tag name="KSO_WM_DIAGRAM_MAX_ITEMCNT" val="4"/>
  <p:tag name="KSO_WM_DIAGRAM_MIN_ITEMCNT" val="2"/>
  <p:tag name="KSO_WM_DIAGRAM_VIRTUALLY_FRAME" val="{&quot;height&quot;:365.65008544921875,&quot;left&quot;:50.09991790531185,&quot;top&quot;:106.9811777478316,&quot;width&quot;:558.4000854492188}"/>
  <p:tag name="KSO_WM_DIAGRAM_COLOR_MATCH_VALUE" val="{&quot;shape&quot;:{&quot;fill&quot;:{&quot;solid&quot;:{&quot;brightness&quot;:0,&quot;colorType&quot;:1,&quot;foreColorIndex&quot;:5,&quot;transparency&quot;:0},&quot;type&quot;:1},&quot;glow&quot;:{&quot;colorType&quot;:0},&quot;line&quot;:{&quot;solidLine&quot;:{&quot;brightness&quot;:0.800000011920929,&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UNIT_LINE_FORE_SCHEMECOLOR_INDEX" val="5"/>
  <p:tag name="KSO_WM_UNIT_TEXT_FILL_FORE_SCHEMECOLOR_INDEX" val="1"/>
  <p:tag name="KSO_WM_UNIT_TEXT_FILL_TYPE" val="1"/>
  <p:tag name="KSO_WM_UNIT_PRESET_TEXT" val="添加标题"/>
  <p:tag name="KSO_WM_UNIT_ID" val="diagram20231678_3*l_h_a*1_3_1"/>
  <p:tag name="KSO_WM_UNIT_INDEX" val="1_3_1"/>
  <p:tag name="KSO_WM_DIAGRAM_GROUP_CODE" val="l1-1"/>
</p:tagLst>
</file>

<file path=ppt/tags/tag93.xml><?xml version="1.0" encoding="utf-8"?>
<p:tagLst xmlns:p="http://schemas.openxmlformats.org/presentationml/2006/main">
  <p:tag name="KSO_WM_BEAUTIFY_FLAG" val="#wm#"/>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TEMPLATE_CATEGORY" val="diagram"/>
  <p:tag name="KSO_WM_TEMPLATE_INDEX" val="20231678"/>
  <p:tag name="KSO_WM_UNIT_LAYERLEVEL" val="1_1_1"/>
  <p:tag name="KSO_WM_TAG_VERSION" val="3.0"/>
  <p:tag name="KSO_WM_UNIT_VALUE" val="10"/>
  <p:tag name="KSO_WM_UNIT_TYPE" val="l_h_a"/>
  <p:tag name="KSO_WM_DIAGRAM_VERSION" val="3"/>
  <p:tag name="KSO_WM_DIAGRAM_COLOR_TRICK" val="1"/>
  <p:tag name="KSO_WM_DIAGRAM_COLOR_TEXT_CAN_REMOVE" val="n"/>
  <p:tag name="KSO_WM_DIAGRAM_MAX_ITEMCNT" val="4"/>
  <p:tag name="KSO_WM_DIAGRAM_MIN_ITEMCNT" val="2"/>
  <p:tag name="KSO_WM_DIAGRAM_VIRTUALLY_FRAME" val="{&quot;height&quot;:365.65008544921875,&quot;left&quot;:50.09991790531185,&quot;top&quot;:106.9811777478316,&quot;width&quot;:558.4000854492188}"/>
  <p:tag name="KSO_WM_DIAGRAM_COLOR_MATCH_VALUE" val="{&quot;shape&quot;:{&quot;fill&quot;:{&quot;solid&quot;:{&quot;brightness&quot;:0,&quot;colorType&quot;:1,&quot;foreColorIndex&quot;:5,&quot;transparency&quot;:0},&quot;type&quot;:1},&quot;glow&quot;:{&quot;colorType&quot;:0},&quot;line&quot;:{&quot;solidLine&quot;:{&quot;brightness&quot;:0.800000011920929,&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UNIT_LINE_FORE_SCHEMECOLOR_INDEX" val="5"/>
  <p:tag name="KSO_WM_UNIT_TEXT_FILL_FORE_SCHEMECOLOR_INDEX" val="1"/>
  <p:tag name="KSO_WM_UNIT_TEXT_FILL_TYPE" val="1"/>
  <p:tag name="KSO_WM_UNIT_PRESET_TEXT" val="添加标题"/>
  <p:tag name="KSO_WM_UNIT_ID" val="diagram20231678_3*l_h_a*1_2_1"/>
  <p:tag name="KSO_WM_UNIT_INDEX" val="1_2_1"/>
  <p:tag name="KSO_WM_DIAGRAM_GROUP_CODE" val="l1-1"/>
</p:tagLst>
</file>

<file path=ppt/tags/tag94.xml><?xml version="1.0" encoding="utf-8"?>
<p:tagLst xmlns:p="http://schemas.openxmlformats.org/presentationml/2006/main">
  <p:tag name="KSO_WM_BEAUTIFY_FLAG" val="#wm#"/>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TEMPLATE_CATEGORY" val="diagram"/>
  <p:tag name="KSO_WM_TEMPLATE_INDEX" val="20231678"/>
  <p:tag name="KSO_WM_UNIT_LAYERLEVEL" val="1_1_1"/>
  <p:tag name="KSO_WM_TAG_VERSION" val="3.0"/>
  <p:tag name="KSO_WM_DIAGRAM_VERSION" val="3"/>
  <p:tag name="KSO_WM_DIAGRAM_COLOR_TRICK" val="1"/>
  <p:tag name="KSO_WM_DIAGRAM_COLOR_TEXT_CAN_REMOVE" val="n"/>
  <p:tag name="KSO_WM_DIAGRAM_MAX_ITEMCNT" val="4"/>
  <p:tag name="KSO_WM_DIAGRAM_MIN_ITEMCNT" val="2"/>
  <p:tag name="KSO_WM_DIAGRAM_VIRTUALLY_FRAME" val="{&quot;height&quot;:365.65008544921875,&quot;left&quot;:50.09991790531185,&quot;top&quot;:106.9811777478316,&quot;width&quot;:558.40008544921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单击此处输入(您的)智能图形项正文，文字是您思想的提炼，请尽量言简意赅的阐述观点。"/>
  <p:tag name="KSO_WM_UNIT_ID" val="diagram20231678_3*l_h_f*1_1_1"/>
  <p:tag name="KSO_WM_UNIT_INDEX" val="1_1_1"/>
  <p:tag name="KSO_WM_DIAGRAM_GROUP_CODE" val="l1-1"/>
</p:tagLst>
</file>

<file path=ppt/tags/tag95.xml><?xml version="1.0" encoding="utf-8"?>
<p:tagLst xmlns:p="http://schemas.openxmlformats.org/presentationml/2006/main">
  <p:tag name="KSO_WM_BEAUTIFY_FLAG" val="#wm#"/>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TEMPLATE_CATEGORY" val="diagram"/>
  <p:tag name="KSO_WM_TEMPLATE_INDEX" val="20231678"/>
  <p:tag name="KSO_WM_UNIT_LAYERLEVEL" val="1_1_1"/>
  <p:tag name="KSO_WM_TAG_VERSION" val="3.0"/>
  <p:tag name="KSO_WM_DIAGRAM_VERSION" val="3"/>
  <p:tag name="KSO_WM_DIAGRAM_COLOR_TRICK" val="1"/>
  <p:tag name="KSO_WM_DIAGRAM_COLOR_TEXT_CAN_REMOVE" val="n"/>
  <p:tag name="KSO_WM_DIAGRAM_MAX_ITEMCNT" val="4"/>
  <p:tag name="KSO_WM_DIAGRAM_MIN_ITEMCNT" val="2"/>
  <p:tag name="KSO_WM_DIAGRAM_VIRTUALLY_FRAME" val="{&quot;height&quot;:365.65008544921875,&quot;left&quot;:50.09991790531185,&quot;top&quot;:106.9811777478316,&quot;width&quot;:558.40008544921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单击此处输入(您的)智能图形项正文，文字是您思想的提炼，请尽量言简意赅的阐述观点。"/>
  <p:tag name="KSO_WM_UNIT_ID" val="diagram20231678_3*l_h_f*1_2_1"/>
  <p:tag name="KSO_WM_UNIT_INDEX" val="1_2_1"/>
  <p:tag name="KSO_WM_DIAGRAM_GROUP_CODE" val="l1-1"/>
</p:tagLst>
</file>

<file path=ppt/tags/tag96.xml><?xml version="1.0" encoding="utf-8"?>
<p:tagLst xmlns:p="http://schemas.openxmlformats.org/presentationml/2006/main">
  <p:tag name="KSO_WM_BEAUTIFY_FLAG" val="#wm#"/>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TEMPLATE_CATEGORY" val="diagram"/>
  <p:tag name="KSO_WM_TEMPLATE_INDEX" val="20231678"/>
  <p:tag name="KSO_WM_UNIT_LAYERLEVEL" val="1_1_1"/>
  <p:tag name="KSO_WM_TAG_VERSION" val="3.0"/>
  <p:tag name="KSO_WM_DIAGRAM_VERSION" val="3"/>
  <p:tag name="KSO_WM_DIAGRAM_COLOR_TRICK" val="1"/>
  <p:tag name="KSO_WM_DIAGRAM_COLOR_TEXT_CAN_REMOVE" val="n"/>
  <p:tag name="KSO_WM_DIAGRAM_MAX_ITEMCNT" val="4"/>
  <p:tag name="KSO_WM_DIAGRAM_MIN_ITEMCNT" val="2"/>
  <p:tag name="KSO_WM_DIAGRAM_VIRTUALLY_FRAME" val="{&quot;height&quot;:365.65008544921875,&quot;left&quot;:50.09991790531185,&quot;top&quot;:106.9811777478316,&quot;width&quot;:558.40008544921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单击此处输入(您的)智能图形项正文，文字是您思想的提炼，请尽量言简意赅的阐述观点。"/>
  <p:tag name="KSO_WM_UNIT_ID" val="diagram20231678_3*l_h_f*1_3_1"/>
  <p:tag name="KSO_WM_UNIT_INDEX" val="1_3_1"/>
  <p:tag name="KSO_WM_DIAGRAM_GROUP_CODE" val="l1-1"/>
</p:tagLst>
</file>

<file path=ppt/tags/tag97.xml><?xml version="1.0" encoding="utf-8"?>
<p:tagLst xmlns:p="http://schemas.openxmlformats.org/presentationml/2006/main">
  <p:tag name="KSO_WM_TEMPLATE_MASTER_TYPE" val="0"/>
  <p:tag name="KSO_WM_TEMPLATE_COLOR_TYPE" val="0"/>
  <p:tag name="KSO_WM_BEAUTIFY_FLAG" val="#wm#"/>
  <p:tag name="KSO_WM_TEMPLATE_CATEGORY" val="custom"/>
  <p:tag name="KSO_WM_SLIDE_TYPE" val="text"/>
  <p:tag name="KSO_WM_SLIDE_SUBTYPE" val="picTxt"/>
  <p:tag name="KSO_WM_SLIDE_SIZE" val="529.861*365.65"/>
  <p:tag name="KSO_WM_SLIDE_POSITION" val="78.6387*106.981"/>
  <p:tag name="KSO_WM_SLIDE_LAYOUT" val="a_d_l"/>
  <p:tag name="KSO_WM_SLIDE_LAYOUT_CNT" val="1_1_1"/>
  <p:tag name="KSO_WM_SPECIAL_SOURCE" val="bdnull"/>
  <p:tag name="KSO_WM_DIAGRAM_GROUP_CODE" val="l1-1"/>
  <p:tag name="KSO_WM_SLIDE_DIAGTYPE" val="l"/>
  <p:tag name="KSO_WM_TEMPLATE_INDEX" val="20231717"/>
  <p:tag name="KSO_WM_TEMPLATE_SUBCATEGORY" val="0"/>
  <p:tag name="KSO_WM_SLIDE_INDEX" val="1"/>
  <p:tag name="KSO_WM_TAG_VERSION" val="3.0"/>
  <p:tag name="KSO_WM_SLIDE_ID" val="custom20231717_1"/>
  <p:tag name="KSO_WM_SLIDE_ITEM_CNT" val="4"/>
</p:tagLst>
</file>

<file path=ppt/tags/tag98.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TEMPLATE_CATEGORY" val="custom"/>
  <p:tag name="KSO_WM_UNIT_LAYERLEVEL" val="1"/>
  <p:tag name="KSO_WM_TAG_VERSION" val="3.0"/>
  <p:tag name="KSO_WM_BEAUTIFY_FLAG" val="#wm#"/>
  <p:tag name="KSO_WM_UNIT_VALUE" val="30"/>
  <p:tag name="KSO_WM_TEMPLATE_INDEX" val="20231717"/>
  <p:tag name="KSO_WM_UNIT_ID" val="custom20231717_1*a*1"/>
  <p:tag name="KSO_WM_UNIT_PRESET_TEXT" val="单击此处添加标题"/>
</p:tagLst>
</file>

<file path=ppt/tags/tag99.xml><?xml version="1.0" encoding="utf-8"?>
<p:tagLst xmlns:p="http://schemas.openxmlformats.org/presentationml/2006/main">
  <p:tag name="KSO_WM_BEAUTIFY_FLAG" val="#wm#"/>
  <p:tag name="KSO_WM_UNIT_VALUE" val="1289*910"/>
  <p:tag name="KSO_WM_UNIT_HIGHLIGHT" val="0"/>
  <p:tag name="KSO_WM_UNIT_COMPATIBLE" val="0"/>
  <p:tag name="KSO_WM_UNIT_DIAGRAM_ISNUMVISUAL" val="0"/>
  <p:tag name="KSO_WM_UNIT_DIAGRAM_ISREFERUNIT" val="0"/>
  <p:tag name="KSO_WM_DIAGRAM_GROUP_CODE" val="l1-1"/>
  <p:tag name="KSO_WM_UNIT_TYPE" val="d"/>
  <p:tag name="KSO_WM_UNIT_INDEX" val="1"/>
  <p:tag name="KSO_WM_UNIT_ID" val="custom20231717_1*d*1"/>
  <p:tag name="KSO_WM_TEMPLATE_CATEGORY" val="custom"/>
  <p:tag name="KSO_WM_TEMPLATE_INDEX" val="20231717"/>
  <p:tag name="KSO_WM_UNIT_LAYERLEVEL" val="1"/>
  <p:tag name="KSO_WM_TAG_VERSION" val="3.0"/>
</p:tagLst>
</file>

<file path=ppt/theme/theme1.xml><?xml version="1.0" encoding="utf-8"?>
<a:theme xmlns:a="http://schemas.openxmlformats.org/drawingml/2006/main" name="Office Theme">
  <a:themeElements>
    <a:clrScheme name="红色">
      <a:dk1>
        <a:sysClr val="windowText" lastClr="000000"/>
      </a:dk1>
      <a:lt1>
        <a:sysClr val="window" lastClr="FFFFFF"/>
      </a:lt1>
      <a:dk2>
        <a:srgbClr val="44546A"/>
      </a:dk2>
      <a:lt2>
        <a:srgbClr val="E7E6E6"/>
      </a:lt2>
      <a:accent1>
        <a:srgbClr val="F23B48"/>
      </a:accent1>
      <a:accent2>
        <a:srgbClr val="3F3F3F"/>
      </a:accent2>
      <a:accent3>
        <a:srgbClr val="A5A5A5"/>
      </a:accent3>
      <a:accent4>
        <a:srgbClr val="FFC000"/>
      </a:accent4>
      <a:accent5>
        <a:srgbClr val="4472C4"/>
      </a:accent5>
      <a:accent6>
        <a:srgbClr val="70AD47"/>
      </a:accent6>
      <a:hlink>
        <a:srgbClr val="0563C1"/>
      </a:hlink>
      <a:folHlink>
        <a:srgbClr val="954F72"/>
      </a:folHlink>
    </a:clrScheme>
    <a:fontScheme name="Temp">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F23B48"/>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1_Office Theme">
  <a:themeElements>
    <a:clrScheme name="红色">
      <a:dk1>
        <a:sysClr val="windowText" lastClr="000000"/>
      </a:dk1>
      <a:lt1>
        <a:sysClr val="window" lastClr="FFFFFF"/>
      </a:lt1>
      <a:dk2>
        <a:srgbClr val="44546A"/>
      </a:dk2>
      <a:lt2>
        <a:srgbClr val="E7E6E6"/>
      </a:lt2>
      <a:accent1>
        <a:srgbClr val="F23B48"/>
      </a:accent1>
      <a:accent2>
        <a:srgbClr val="3F3F3F"/>
      </a:accent2>
      <a:accent3>
        <a:srgbClr val="F23B48"/>
      </a:accent3>
      <a:accent4>
        <a:srgbClr val="3F3F3F"/>
      </a:accent4>
      <a:accent5>
        <a:srgbClr val="F23B48"/>
      </a:accent5>
      <a:accent6>
        <a:srgbClr val="3F3F3F"/>
      </a:accent6>
      <a:hlink>
        <a:srgbClr val="0563C1"/>
      </a:hlink>
      <a:folHlink>
        <a:srgbClr val="954F72"/>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主题1</Template>
  <TotalTime>0</TotalTime>
  <Words>9384</Words>
  <Application>WPS 演示</Application>
  <PresentationFormat>宽屏</PresentationFormat>
  <Paragraphs>522</Paragraphs>
  <Slides>24</Slides>
  <Notes>1</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24</vt:i4>
      </vt:variant>
    </vt:vector>
  </HeadingPairs>
  <TitlesOfParts>
    <vt:vector size="36" baseType="lpstr">
      <vt:lpstr>Arial</vt:lpstr>
      <vt:lpstr>宋体</vt:lpstr>
      <vt:lpstr>Wingdings</vt:lpstr>
      <vt:lpstr>Lato</vt:lpstr>
      <vt:lpstr>Calibri</vt:lpstr>
      <vt:lpstr>Raleway</vt:lpstr>
      <vt:lpstr>Segoe Print</vt:lpstr>
      <vt:lpstr>微软雅黑</vt:lpstr>
      <vt:lpstr>Arial Unicode MS</vt:lpstr>
      <vt:lpstr>Neris Thin</vt:lpstr>
      <vt:lpstr>Office Theme</vt:lpstr>
      <vt:lpstr>11_Office Theme</vt:lpstr>
      <vt:lpstr>PowerPoint 演示文稿</vt:lpstr>
      <vt:lpstr>PowerPoint 演示文稿</vt:lpstr>
      <vt:lpstr>PowerPoint 演示文稿</vt:lpstr>
      <vt:lpstr>财产保险分类</vt:lpstr>
      <vt:lpstr>企业财产保险主要产品简介</vt:lpstr>
      <vt:lpstr>工程保险主要产品简介</vt:lpstr>
      <vt:lpstr>家庭财产保险主要产品简介</vt:lpstr>
      <vt:lpstr>PowerPoint 演示文稿</vt:lpstr>
      <vt:lpstr>责任保险主要产品介绍</vt:lpstr>
      <vt:lpstr>责任保险主要产品介绍</vt:lpstr>
      <vt:lpstr>责任保险主要产品介绍</vt:lpstr>
      <vt:lpstr>PowerPoint 演示文稿</vt:lpstr>
      <vt:lpstr>船舶保险主要产品介绍</vt:lpstr>
      <vt:lpstr>货运保险主要产品介绍</vt:lpstr>
      <vt:lpstr>PowerPoint 演示文稿</vt:lpstr>
      <vt:lpstr>PowerPoint 演示文稿</vt:lpstr>
      <vt:lpstr>PowerPoint 演示文稿</vt:lpstr>
      <vt:lpstr>意外保险主要产品介绍</vt:lpstr>
      <vt:lpstr>PowerPoint 演示文稿</vt:lpstr>
      <vt:lpstr>信用保证保险主要产品介绍</vt:lpstr>
      <vt:lpstr>信用保证保险主要产品介绍</vt:lpstr>
      <vt:lpstr>PowerPoint 演示文稿</vt:lpstr>
      <vt:lpstr>工程类相关保险产品</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dc:description>http://www.ypppt.com/</dc:description>
  <cp:lastModifiedBy>KiMRuI</cp:lastModifiedBy>
  <cp:revision>32</cp:revision>
  <dcterms:created xsi:type="dcterms:W3CDTF">2017-02-13T15:17:00Z</dcterms:created>
  <dcterms:modified xsi:type="dcterms:W3CDTF">2024-02-24T07:40:47Z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D29811119D7940C8B851872FDD12E1B9_12</vt:lpwstr>
  </property>
  <property fmtid="{D5CDD505-2E9C-101B-9397-08002B2CF9AE}" pid="3" name="KSOProductBuildVer">
    <vt:lpwstr>2052-12.1.0.16250</vt:lpwstr>
  </property>
</Properties>
</file>